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ink/inkAction1.xml" ContentType="application/vnd.ms-office.inkAction+xml"/>
  <Override PartName="/ppt/notesSlides/notesSlide12.xml" ContentType="application/vnd.openxmlformats-officedocument.presentationml.notesSlide+xml"/>
  <Override PartName="/ppt/ink/inkAction2.xml" ContentType="application/vnd.ms-office.inkAct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Action3.xml" ContentType="application/vnd.ms-office.inkAction+xml"/>
  <Override PartName="/ppt/notesSlides/notesSlide22.xml" ContentType="application/vnd.openxmlformats-officedocument.presentationml.notesSlide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66" r:id="rId3"/>
    <p:sldId id="736" r:id="rId4"/>
    <p:sldId id="727" r:id="rId5"/>
    <p:sldId id="267" r:id="rId6"/>
    <p:sldId id="282" r:id="rId7"/>
    <p:sldId id="279" r:id="rId8"/>
    <p:sldId id="283" r:id="rId9"/>
    <p:sldId id="284" r:id="rId10"/>
    <p:sldId id="276" r:id="rId11"/>
    <p:sldId id="286" r:id="rId12"/>
    <p:sldId id="287" r:id="rId13"/>
    <p:sldId id="280" r:id="rId14"/>
    <p:sldId id="723" r:id="rId15"/>
    <p:sldId id="322" r:id="rId16"/>
    <p:sldId id="321" r:id="rId17"/>
    <p:sldId id="323" r:id="rId18"/>
    <p:sldId id="305" r:id="rId19"/>
    <p:sldId id="324" r:id="rId20"/>
    <p:sldId id="631" r:id="rId21"/>
    <p:sldId id="630" r:id="rId22"/>
    <p:sldId id="628" r:id="rId23"/>
    <p:sldId id="632" r:id="rId24"/>
    <p:sldId id="633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05:25:30.9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30284">
    <iact:property name="dataType"/>
    <iact:actionData xml:id="d0">
      <inkml:trace xmlns:inkml="http://www.w3.org/2003/InkML" xml:id="stk0" contextRef="#ctx0" brushRef="#br0">17264 11214 880 0,'0'0'24'1,"0"0"8"-1,0 0-32 0,0 0 0 4,0 0 0-2,0 0 0 6,0 0 60-8,0 0 7 5,0 0 1-4,0 0 0 8,0 0-31-8,0 0-5 5,0 0-2-6,0 0 0 10,-4 7 13-10,4-7 2 4,0 0 1-3,0 0 0 11,0 0 7-12,0 0 2 1,0 0 0-1,0 0 0 9,0 0-44-9,0 0-11 8,0 0 0-8,0 0 0 7,0 0 39-7,-8-3 5 8,8 3 2-8,0 0 0 7,-7-7-11-7,3 0-3 10,-4-7 0-10,4 0 0 6,0 1 5-6,-4-1 1 10,5 0 0-10,-1-3 0 4,0 3-2-4,0-10 0 7,0 3 0-7,-4 0 0 9,4-3-11-9,0 0-2 6,1-1-1-6,3-6 0 9,0 0-12-9,-4 3-2 7,4 1-8-7,-4-4 12 9,4-4-12-9,0 4 0 5,0 3 8-5,0 8-8 12,0-5 0-12,0 5 0 3,0-1 0-3,0 0 0 14,0 7 0-14,0 4 0 2,0-1-8-2,0 1 8 8,0 10 0-8,0 0-10 7,0 0 10-6,0 0-8 6,0 0-10-7,0 0-2 7,0 0 0-6,0 0 0 19,0 0-37-20,0 0-8 0,-4 4-2 0,0 2-522 13,0 5-105-13</inkml:trace>
    </iact:actionData>
  </iact:action>
  <iact:action type="add" startTime="30885">
    <iact:property name="dataType"/>
    <iact:actionData xml:id="d1">
      <inkml:trace xmlns:inkml="http://www.w3.org/2003/InkML" xml:id="stk1" contextRef="#ctx0" brushRef="#br0">16669 10896 735 0,'0'0'20'0,"8"-3"6"0,-4-1-26 0,3-3 0 5,-3 0 0-5,0 1 0 9,4-1 66-9,0 3 8 7,-4-6 2-7,3-1 0 9,-3 1 0-9,0 3 1 6,0-3 0-6,4-1 0 10,-4 4-21-10,0-3-5 4,3 0-1-4,1-1 0 13,0-6-22-13,0 3-4 3,-1 4 0-3,1-1-1 8,-4-6-13-8,4 3-2 7,0 4-8-7,11-14 12 8,-7 3-12-8,-8 14 0 7,11 0 0-7,9-10 0 8,3 6 0-8,-15 1 0 9,-1 3 0-9,1 4 0 7,3-8 15-7,1 11 0 11,3-10 0-10,-3 3 0 1,0 4-15-1,3-1 0 5,0 1 0-6,-3 3 0 8,4 0 0-8,-5 0 0 6,5 0 0-5,-1 7 0 7,-3-4 0-7,3 4 0 5,0-4 8-6,1 4-8 10,-5-3 9-10,5 3-1 5,-1 3 0-5,16 7 0 11,-11-3-8-11,-16-7 0 4,-1 0 0-4,13 3 0 13,-5-3 0-13,-7 0 0 3,0 4 0-2,11 6 0 6,-7 4 0-7,-12-21 0 6,8 3 0-5,-4 4 0 6,0 3 21-7,-1-6 3 8,-3-4 0-7,4 17 0 5,0 0-24-6,-4-17 0 10,0 0 0-10,-4 7-520 18,4-7-88-18</inkml:trace>
    </iact:actionData>
  </iact:action>
  <iact:action type="add" startTime="33135">
    <iact:property name="dataType"/>
    <iact:actionData xml:id="d2">
      <inkml:trace xmlns:inkml="http://www.w3.org/2003/InkML" xml:id="stk2" contextRef="#ctx0" brushRef="#br0">16548 11837 1868 0,'-4'-10'41'1,"0"-1"9"0,4 11 2-1,0 0 0 0,0 0-42 0,0 0-10 5,0 0 0-5,0 11 0 9,0-1 0-9,4 0 12 6,-4 4-12-6,0 0 12 10,0 0-12-10,0 3 0 5,4 7 0-5,-4 1 0 12,4-1 0-12,-4 3 0 4,4-2 0-4,-4-1 0 11,4 4 69-11,-4-4 19 3,4 3 3-3,-4-2 1 23,0-1-113-23,0 0-23 0,0-3-4 0,0 3 0 1,0-3 48-1,0-1 0 6,-4 1 0-6,0 0 0 9,0-4 0-9,4 1 0 8,-4-8-11-7,-4 0 11 18,5 1-53-18,-1-1-3-1,-4-6-1 0,0 2 0 13,0-2-50-13,-3 3-9 1,3-7-3-1,-4-7-573 5</inkml:trace>
    </iact:actionData>
  </iact:action>
  <iact:action type="add" startTime="33361">
    <iact:property name="dataType"/>
    <iact:actionData xml:id="d3">
      <inkml:trace xmlns:inkml="http://www.w3.org/2003/InkML" xml:id="stk3" contextRef="#ctx0" brushRef="#br0">16198 12214 1119 0,'0'0'24'0,"0"0"6"0,-4-7 1 0,0 0 1 0,0 0-32 0,0 0 0 7,4 0 0-7,0-3 0 8,0 3 59-7,0 0 5 4,0 0 2-5,4 4 0 9,-4 3-30-9,4-11-5 8,0 4-2-8,0 4 0 7,0-4-2-7,4 4-1 10,-1 3 0-10,5 0 0 5,0-7-4-5,-4 3-1 11,3 4 0-11,13-7 0 4,-9 4-21-4,-7 3 0 7,8 0 0-7,15-4 0 9,-4-2 0-9,-15 6 0 7,-1-4 0-7,16-3 0 7,1 4 0-6,-20 3 0 5,3-4 0-6,5 1 0 10,-5-1 16-9,5 1 0 3,0-1-1-4,3 1 0 11,-3-1-15-11,3 1 0 3,-3 0 0-3,3 3 0 14,-3-4 0-14,-1 1 0 3,1-1 0-3,-1 1 0 9,1-1 0-9,-4 4 0 5,3 0 0-4,-7 0 0 6,4 0 0-6,-9 0 0 6,-3 0 9-6,0 0-9 5,8 4 0-6,-8-4 0 10,0 0 0-10,0 10 0 5,-4 0 0-5,4 1 0 12,-4 3 0-11,1 0 0 2,-5-4 0-3,0 4 15 6,0 3-4-5,0-7-1 7,1 8-2-8,-1-4 0 6,4-1 0-6,-4 1 0 8,4 3-8-7,0-6 0 5,1 3 0-6,-5-4 0 10,4 0 0-10,4 1 0 5,-4-1 0-5,4-3 0 11,0 3 0-11,0-3 0 4,0-3 0-4,4-1 0 13,0 1 0-13,4-1 18 2,-5-3-3-2,5 0-1 10,0 0-14-10,0-3 0 5,0-1 8-4,3 1-8 7,-3-4 0-8,4 3 9 8,-5-6-9-7,5 0 8 4,-4-1-8-4,0 1 8 8,-1 0-8-9,1-4 8 6,-4 0-8-6,0 4 0 11,0-4 0-10,-4 3 8 1,4-2-8-1,-4-1 8 5,-4 0-8-6,0 0 8 9,4 4-8-9,-4 3 0 6,-4-4 0-6,4 4 8 8,-3 1-8-7,-1-1 12 5,4 3-12-6,-8 4 12 10,5 0-12-10,-1 0 0 5,8 0 0-4,-8 4 8 10,0-1-8-11,0 1 0 3,1-4 0-2,7 0 0 11,-8 10 0-12,0-7 0 2,8-3 0-1,0 0 0 7,0 0 0-8,-4 7 0 7,4-7-9-7,0 11 9 8,0-1 0-8,4-7 0 7,-4 4 0-6,4 4 0 5,4-8 0-6,-4 4 0 10,7 0-8-10,-3 0 8 5,4-4 0-5,-4-3 0 12,3-3-8-12,1 3 8 4,0 0 0-4,-1 0 0 8,5-3-8-8,-5-1 8 6,1-3 0-6,4 4 0 7,3-4 0-7,-3-4 0 9,-1 1 0-9,1 0 0 6,-1-1 0-6,-3 1 0 10,0-4 0-10,-4 0 0 6,3 4 0-6,-3-4 0 11,-4 0 0-11,4 0 0 3,-8 1 0-2,7 2 0 11,-3-3 8-12,-4 4-8 2,0 0 11-1,0-4-11 8,-4 0 12-9,4 7-12 6,-3 0 12-6,3 7-12 8,-4-3 0-8,4 3 0 7,0 0 0-6,0 0 0 6,0 0 0-7,-12 3 0 9,4 4 0-9,0 3-12 6,1 1 12-6,3 3-9 11,-4-1 9-11,4 5-8 4,4-4 8-4,-4 3 0 8,4 0 0-8,0 0 0 7,4 1 0-7,-4-1 0 7,4 4 0-7,0-4 0 8,0-3 0-8,0 0 0 6,-4 0 0-6,4-1 0 9,-1 1 0-7,1-3 0 2,0 2 0-4,0-6 0 12,0 0 0-12,0 4 11 3,-4-11-3-2,0 3 0 11,4 4-8-12,-4-7 12 2,0 0-12-1,0 0 12 8,4 0 51-9,-4 0 10 6,4 0 3-6,3 0 0 21,-3 0-108-21,0-7-20 1,0 4-5-1,0-4-1 1,4 0 47 0,-4 0 11 7,3 0 0-7,1 0 0 4,-4-3 0-5,4-1 0 11,0 1 10-11,-5 0-10 5,5-4 0-5,-4 0 8 7,4 0-8-7,0 4 0 7,3-8 8-6,-3 5-8 5,4 2 8-6,0-3-8 7,-5 0 0-6,1 4 0 6,0 0 0-7,0-1 0 10,-4 4-9-10,3-3 9 4,-3 3 0-4,-4 7 0 11,4-3 0-11,-4 3-8 4,0 0 8-4,0 0 0 13,0 0-8-13,0 0 8 3,0 0-12-3,-4 3 12 9,0 4-12-9,-3 3 12 5,3-6-12-4,-4 3 12 7,4 0-10 0,0 0 10-8,-4 3-8 0,4 0 8 7,1-3 0-7,3 4 0 9,-4 3 0-9,4-4 0 6,-4 0 0-6,4-6 0 11,0 6 0-11,4-3 0 3,-4 3 0-2,4 1 0 7,3-8 0-7,-3 4 0 6,4 0 0-7,-4 3 0 6,4-3 0-6,-1-3 0 8,1 3 0-8,4-7 0 7,-4 3 0-7,-1 1 8 9,5-1-8-8,-4-3 8 4,4 4-8-4,3-8 8 9,-3 1-8-10,-1-1 9 3,5 1-9-2,-4-4 10 12,-1 3-10-13,5-3 12 2,0 1-12-2,-1-5 12 14,5 1-12-14,-5-1 10 0,1 1-10 0,-5 3 10 9,1-3-1-9,0-1 0 8,-1-2 0-7,-3 2 0 5,0 1 2-6,0-1 0 9,-4 1 0-8,-1 0 0 4,1 3-3-5,-4-4 0 11,4 4 0-11,-4-3 0 4,0 3 0-4,0 4 0 9,-4-4 0-9,4 7 0 6,-7-4-8-6,7 4 0 7,0 0 0-7,0 0-11 9,-8 0 11-9,-4 4 0 6,4 3 0-6,-3-4 0 10,3 4 0-10,0 3-8 5,8-10 8-5,-8 4-8 10,4 10 8-10,4-7 0 4,0-7 0-4,-3 10 0 13,3 4 0-13,0-4 0 3,3 1 0-3,5-1 0 14,-4 0 0-14,4 1 0 2,-4-1 0-1,4-3 0 5,-1 3 0-6,1-6 0 7,4 3 0-6,-4-7 0 6,3 7 0-7,-3 0 8 9,0-11-8-9,4 4 11 7,3 0-11-7,1 0 0 10,-5 0 0-10,5-3 8 4,-4-1-8-4,3 1 12 10,-3 3-12-10,-1-11 12 6,1 11-12-6,0-10 0 6,-1 0 0-6,5 3 8 8,-4 3-8-7,-5-6 0 5,5 3 0-6,-4-3 0 9,0-1 0-8,0 1 0 4,-5 3 0-5,5-3 8 11,-4-1-8-11,0 4 0 3,0 0 0-3,-4 7 0 14,4-3 0-14,-4 3 0 2,0 0 0-2,0 0 0 15,0 0 0-15,0 0 0 0,0 0 0 0,0 0-11 8,0 0 11-8,0 0-13 7,0 0 5-6,4 10 8 7,-4 1 0-8,0-1 0 8,0 4 0-7,4-7 0 5,-4-7-13-6,-4 10 5 10,4-3 8-10,0 0-13 5,0-7 13-5,0 0 0 9,0 0 0-9,0 0 0 5,0 0 0-4,0 0 0 5,0 0 0-6,0 0 0 8,0 0 8-8,0 0-8 7,0 0 12-7,0 0-12 10,0 0 0-10,0 0 0 5,7-3 0-5,1-1 0 11,-4-3 0-11,4 0 0 4,0 0 0-4,-4 0 0 13,3 0 0-13,1 1 0 3,0-5 0-2,0-3 0 9,-1 7 0-10,1-3 0 4,4 0 0-4,-4 3 0 8,3 3 0-8,1-6 0 7,0 10 0-6,3-7 0 6,-3 7 0-7,0-3 0 8,3 3 0-7,-3 3 0 5,0 4 0-6,-1-4 0 10,5 4 0-10,-5 4 0 5,1 3 12-5,0-4-12 9,-1 4 12-9,1 0-12 6,0-4 24-6,-1 4-1 6,-3 0-1-6,0-1 0 8,-4 1 2-7,4-3 0 5,-4-1 0-5,3 0 0 7,-3-6-10-7,0 3-2 4,-4 0 0-4,0-7 0 9,0 3-12-10,0-3 11 4,0 0-11-4,0 0 10 12,0 0-26-12,0 0-4 3,0 0-2-3</inkml:trace>
    </iact:actionData>
  </iact:action>
  <iact:action type="add" startTime="47414">
    <iact:property name="dataType"/>
    <iact:actionData xml:id="d4">
      <inkml:trace xmlns:inkml="http://www.w3.org/2003/InkML" xml:id="stk4" contextRef="#ctx0" brushRef="#br0">17303 9921 439 0,'0'0'9'2,"0"0"3"-2,0 0 0 0,0 0 0 0,4-4-12 0,-4 4 0 4,8-3 0-4,-8 3 0 8,4-3 50-8,-4 3 7 8,4-7 2-8,-4 7 0 8,0 0 17-8,0 0 3 8,-4-7 1-7,0 3 0 5,-4-3-12-6,8 7-1 10,-8 0-1-10,0 0 0 6,1-3-11-6,-1-1-3 6,-4 4 0-4,4 0 0 4,8 0-30-6,-11-3-6 6,3 3-2-6,-4 0 0 9,4 0-14-9,-7 0 0 6,3 0 8-6,4 0-8 10,-3 0 0-10,-1 0 0 5,-3 0 8-5,-5 0-8 11,5 0 17-9,-5 0 1 1,1-4 0-2,-1 4 0 11,1 0 5-11,-5 4 1-1,-3-4 0 1,-23 3 0 12,7 4-24-12,23-3 0 0,-3-1 0 0,-4 4 0 6,-1-3 14-7,1 3-2 8,-4 3 0-7,0-3 0 6,0 3-12-7,0 1 0 8,-4-1 0-7,0 0 0 5,0 1 0-6,0 6 0 10,0-7-8-10,-39 15 8 4,27-8 0-3,24-7 0 7,-1 1 0-8,5 2 0 6,-5 1 0-6,1 4 0 6,0-8 0-6,-20 25 0 9,20-8 0-8,11-13 0 5,0 0 0-6,-15 17 0 9,12-10 0-8,7-11 0 3,0 0 0-3,0 1 0 10,-4 3 0-11,5 0 17 3,-5-1-3-2,4 1-1 12,0-3 1-11,5-1 0-2,-5 0 0 0,4 1 0 10,4-11 2-10,-4 10 1 4,4-10 0-3,-4 7 0 7,4-7-1-8,0 0 0 9,0 0 0-9,0 0 0 6,-4 10-3-6,4-10-1 9,0 0 0-8,0 0 0 5,0 0-3-6,0 0-1 9,0 0 0-9,0 0 0 5,0 0-8-5,0 0 0 9,0 0 0-9,0 0 8 6,0 0-20-5,0 0-5 5,0 0-1-6,0 0 0 24,0 0-49-24,0 0-9 1,0 0-3-1,-8-7-418 6,8 7-84-6</inkml:trace>
    </iact:actionData>
  </iact:action>
  <iact:action type="add" startTime="47970">
    <iact:property name="dataType"/>
    <iact:actionData xml:id="d5">
      <inkml:trace xmlns:inkml="http://www.w3.org/2003/InkML" xml:id="stk5" contextRef="#ctx0" brushRef="#br0">15642 10253 1051 0,'0'0'23'1,"0"0"5"-1,0 0 0 0,0 0 2 0,0-10-30 0,0 3 0 5,0-4 0-5,0 1 0 10,0-1 44-10,4 8 2 5,-4 3 1-5,0 0 0 11,0 0 11-11,0 0 2 4,0 0 1-4,0 0 0 14,0 0-49-14,0 0-12 0,0 7 0 0,0 7 0 9,0-14 0-9,-4 10 0 8,0 4 0-8,4 17 0 7,0-7 0-7,-4-13 0 8,4 3 0-7,-4-1 0 5,8 5 52-6,-4-1 7 10,0 0 1-10,0 4 1 5,0-7-43-5,0 7-9 9,-4-4-1-8,4 0-8 5,4-3 8-5,-4 7-8 4,0-4 0-4,0 0 0 6,0 4 10-6,0-11-2 5,-4 11 0-6,4-7 0 9,0 0-8-9,0 0 0 6,4-4 0-5,0 0 0 9,0 4 0-10,0-3 0 4,-1-1 0-4,1 0 8 12,0-6 8-12,4 3 2 3,0-7 0-3,3 0 0 14,1 3 10-14,4-3 1 2,-1-3 1-1,5-4 0 5,7 3 48-6,0-6 10 9,4 3 1-9,-3-3 1 19,3 6-112-19,-4-6-22 0,0 3-5 3,0 0-1-2,1 0 50-1,-5 0 0 9,0 4 9-9,-3-4-1 4,-1 3 2-4,-3-2 0 12,-1 2 0-12,1 4 0 4,-4-3-10-3,-5-1 10 4,1 1-10-5,-8 3 10 9,0 0-27-9,0 0-6 6,0 0-1-5,0 0 0 23,0 0-146-23,-12 7-30-1,-7 3-5 1,0 0-494-1</inkml:trace>
    </iact:actionData>
  </iact:action>
  <iact:action type="add" startTime="48765">
    <iact:property name="dataType"/>
    <iact:actionData xml:id="d6">
      <inkml:trace xmlns:inkml="http://www.w3.org/2003/InkML" xml:id="stk6" contextRef="#ctx0" brushRef="#br0">13649 11512 1450 0,'0'0'32'1,"0"0"6"-1,-7-4 2 0,-1 1 1 0,8 3-33 0,0 0-8 5,-4-7 0-5,4 7 0 9,0 0 31-9,-8-3 4 7,4-4 1-7,4 7 0 8,0 0-11-8,0 0-1 8,0 0-1-8,0 0 0 7,0 0 11-7,0 0 2 9,0 0 1-9,0 0 0 6,0 0-17-6,4 7-3 7,0 3-1-7,0 0 0 9,0 4-3-9,-4-3-1 6,8 2 0-6,-4 5 0 8,3-1-3-8,-3 0-1 7,0 1 0-7,4-5 0 9,7 5 68-9,-7-5 12 5,4 1 4-5,0 4 0 28,-5-8-126-28,1 0-25 0,0-3-5 4,4 4 0-3,-5-1 64-1,1-3 8 0,4-4 4 0,-4 4 0 11,3-3-3-11,-3-4-1 2,4 3 0-2,-1-3 0 8,-3-3 0-7,4-1 0 5,-4 4 0-5,3-3 0 7,-3-1 7-8,0-6 1 7,-4 3 0-6,4-3 0 6,-1 3 1-7,1-4 1 9,-4 1 0-9,0-4 0 6,0 4 14-6,0-11 2 11,4 7 1-11,-5-3 0 3,1 0-12-2,0-8-3 5,0 12 0-6,0-8 0 8,0 0-10-7,0 0-2 5,-4 1-8-6,4 2 12 9,3 1-12-9,-3 3 0 6,0-3 0-6,0 7 0 10,0-1 0-10,0 1 0 5,0 3 0-5,0 0 0 12,0 4 0-11,-4 3-13 1,0 0 2-1,0 0 1 19,0 0-34-20,3-4-6 0,-3 4-2 1,0 0 0 14,0 0-33-15,0 0-7 0,8 0-2 0,0 7 0 14,0 0-30-13,-8-7-5-1,8 7-2 0,-5 3-588 4</inkml:trace>
    </iact:actionData>
  </iact:action>
  <iact:action type="add" startTime="49203">
    <iact:property name="dataType"/>
    <iact:actionData xml:id="d7">
      <inkml:trace xmlns:inkml="http://www.w3.org/2003/InkML" xml:id="stk7" contextRef="#ctx0" brushRef="#br0">14151 11533 780 0,'0'0'22'1,"0"0"5"-1,0 0-27 0,4 7 0 3,0-7 0-3,4 3 0 13,-8-3 70-13,0 0 9 1,4 0 1-1,4 0 1 10,-8 0-24-10,7 0-5 6,1 0 0-6,0-3-1 8,4 3-27-8,-1-11-4 8,1 4-2-8,-4 0 0 8,0 0 2-8,-1 0 1 9,1 1 0-9,-4-5 0 6,4-3 20-6,0 1 4 10,3-1 1-10,-7 3 0 4,4-9 2-4,-4 9 0 6,0 1 0-4,0-4 0 5,-4 0-9-7,3 0-2 7,-3 4 0-7,0-4 0 9,0 0-20-9,0 4-4 6,-3 3-1-6,-1 0 0 9,4 7-12-8,0 0 9 4,0 0-9-4,0 0 8 9,-16 7-8-10,4-7 0 4,1 10 0-4,-1-3 0 13,-3 4 0-13,7 6 0 2,-8-3-9-1,8 3 9 8,-3 4 0-8,3-11 0 3,0 11 0-3,0-4 0 7,1-3 0-8,3 0 0 7,0 3 0-6,0-3 0 6,4 0 0-7,0 3 9 9,0-6-1-9,4-1 0 6,0 0 7-6,-4 4 1 12,4-4 0-12,-4-3 0 3,0-7-3-2,7 7 0 6,-7-7 0-7,8 4 0 6,-8-4-5-6,8 7-8 7,4-4 11-7,-1-3-11 9,-11 0 10-9,12 0-10 6,-4-3 8-5,0 3-8 7,3-7 0-7,1 3 0 5,0 1-14-6,-1-1 5 22,1 1-123-21,3-4-25 0,1-3-5-1</inkml:trace>
    </iact:actionData>
  </iact:action>
  <iact:action type="add" startTime="49621">
    <iact:property name="dataType"/>
    <iact:actionData xml:id="d8">
      <inkml:trace xmlns:inkml="http://www.w3.org/2003/InkML" xml:id="stk8" contextRef="#ctx0" brushRef="#br0">14638 11252 1234 0,'0'0'27'0,"0"0"5"0,0 0 2 0,0 0 2 0,0 0-36 0,0 0 0 6,-8 4 0-6,0 3 0 10,-3-4 50-10,3 8 3 5,-4-4 1-4,0 3 0 9,5-3-24-10,-5 0-5 4,0 0-1-4,1 3 0 12,-5 4-3-12,4-7-1 3,1 3 0-3,-1 4 0 10,0-4 3-10,1 1 0 5,-5 3 0-5,4-4 0 9,1 0 6-9,3 4 2 7,-4-3 0-7,5 2 0 7,-1-2-1-7,4 3 0 10,-4-4 0-10,8 0 0 6,-4 1-16-6,8-1-3 10,-4 1-1-10,4-1 0 5,4-7-2-5,-4 4 0 9,3-3 0-9,-3 3 0 7,4 3-8-7,0-7 12 6,4 4-12-6,-1-7 12 8,1 0-12-8,0 0 0 6,3 0 0-6,1 4 8 10,-5-4-8-9,5-4 0 4,-4-3 9-5,3 4-9 11,1-4 8-10,-1 4-8 2,1-8 8-3,-4 4-8 12,-1-3 0-11,1-4 0 2,0 0 0-3,-1 0 0 8,1 1 0-6,0-1 0 2,-5-3 0-3,5-1 0 6,-4 1 8-7,0 0-8 8,3-4 8-8,-3 0-8 8,0 4 0-8,0-4 0 8,-1 0 0-7,1 4 0 4,-4-4 0-5,0 7 14 11,4 4-3-11,-4 0-1 4,0 3-10-3,-4 7-11 6,3-11 3-7,-3 11 0 8,0 0 8-8,0 0 0 6,0 0 0-6,0 0 0 9,0 0 0-9,0 7 0 5,4 0 0-5,-4 7 0 11,0-4 0-11,0 4 11 4,4 4-3-4,-4-8 0 11,0 7-8-10,4-3 0 2,-4 3 0-2,4 1 0 11,-4-1 0-12,4-3 0 3,-4 0 12-3,8 3-4 13,-4-3-8-12,-1 3 0 1,1-3 0-2,4 3 0 7,-8-6 8-7,4 2 0 8,0 1 0-7,0-3 0 6,-4-4 16-7,0 3 4 9,4 0 0-9,-4-6 0 19,0-4-137-19,0 0-27 0,0 0-6 0,0 0-1 13,0 0 37-12,0 0 7-1,0 0 2 0,0 0 0 16,0-4-3-15,0 4-1-1,4-10 0 0,-4 10 0 16,0-10 32-16,0 3 6 1,0 3 2-1,0-6 0 2,0 3 52-2,0 0 9 3,0-3 0-2,-4 3 8 9,4 0 39-10,-4 0 8 3,8-4 1-2,-4 5 1 11,0-1 0-12,0 3 0 3,0 1 0-2,4-1 0 8,-4 4-20-9,0 0-4 5,0 0-1-4,0 0 0 7,0 0-12-8,0 0-4 7,0-3 0-7,0-1 0 7,3-3 0-7,1 4 0 9,0 3 0-8,0 0 0 6,0-10 14-6,0 10 2 8,0-7 1-9,4 3 0 3,-1 4-3-3,-3-10-1 9,4 10 0-9,0 0 0 7,0-7-16-7,-5 3-3 6,5 4-1-6,-4-3 0 8,4 0-1-7,-4-1 0 5,4 4 0-5,-1-3 0 8,1 3 0-9,-8 0 0 5,4-4 0-5,-4 4 0 11,0 0 1-11,8 7 0 5,-8-7 0-5,0 0 0 11,8 7-1-11,-4 0 0 3,-4-7 0-3,3 7 0 14,1 3 4-14,0 1 0 2,0-1 0-1,-4-10 0 6,4 10-12-7,0-3 0 7,-4-7 0-6,4 7 0 7,0 4 0-8,-4-11-11 7,4 3 3-6,-4-3 0 5,7 7 8-5,-7-7 0 8,8 0 0-9,-8 0 0 4,12 0 0-4,-4-7 0 10,-1 4 0-10,1-4 0 5,0 0 0-5,-4 0 8 6,-4 3-8-5,4-6 0 7,0 0 0-7,-4-1 8 5,0 1-8-6,3 3 0 10,-6-3 16-10,3-1-2 4,-4 1 0-3,0-1 0 10,-4 1 6-11,4 3 2 4,-4 0 0-4,1-3 0 12,-5-1-13-12,0 8-9 3,1-7 12-3,-1-1-12 15,0 4 0-15,1 4 0 2,-1 3 0-2,0 0 0 7,0 0 56-7,5 3 5 7,-5 4 1-7,0 4 0 8,5-8-51-8,-5 4-11 8,8 0 0-8,4-7 0 7,0 0 0-7,-8 3 0 10,0 8 0-10,8-11 0 4,0 7 0-3,-3-4 0 10,3 4 0-11,0 3-9 18,3-3-46-18,1-3-9 0,0 3-1 1,0-4-1 0,0 4 53 0,4 0 13 3,3-4 0-4,-3 1 0 10,4 3 0-10,-4-4 0 5,-1 4 0-4,1-3 0 8,0-4-9-8,0 0 1 3,0 0 0-4,3 0 0 12,-3 0 8-12,0-4 0 3,0 4 0-2,-1 0 0 11,1 0 8-11,0-10 3 1,0 10 1-1,0-11 0 5,3 5-12 1,-7-1 0-6,4 0 0-1,-4 3 8 8,0-3 8-8,0 0 2 8,-1 0 0-7,1 1 0 5,-4-5-18-6,0 1 0 10,4-4 0-10,-4 4 0 4,-4-1 0-4,0 1 0 13,4-7 0-13,-3 6 0 2,3 1 0-1,-4-1 0 5,0 4 0-6,4 1 0 9,-4-1 0-9,4 7 0 6,0 0 0-6,0-7 0 10,0 7 0-10,0 0 0 5,0 0 0-5,0 0 0 10,0-4 44-9,0 4 4 3,4-7 2-3,-4 7 0 20,0 0-93-21,0 0-18 0,8 0-4 0,-8 0-1 8,7 0 53-7,1 0 13-1,-4 0 0 0,-4 0 0 8,12 4 47-8,-12-4 12 7,7 0 2-6,1 0 1 6,0 0-50-7,4 3-12 8,-12-3 0-7,7 4 0 18,5-4-36-19,0 0-9 0,-4 3-3 0,-1-3 0 2,-7 0 48-1,12 0 0 7,-4 4 0-8,4-4 0 6,3 0 0-6,-3 0 0 6,-1-4 0-6,-3 4 0 9,0-3 0-9,0 3 0 7,3-4 0-7,-3 4 0 8,4 0 0-7,-4 0 0 5,-8 0 0-6,0 0 0 9,4-3 0-9,3 3 0 5,-7 0 0-5,8 0 0 12,-4-4 0-12,-4 4 0 3,0 0 0-3,0 0 0 13,0 0-14-13,0 0 0 2,0 0 0-2,0 0 0 9,0 0 74-9,0 0 14 7,0 11 3-7,0-4 1 8,-4 3-78-8,0-3-13 8,0 0-4-7,0 3-1 5,4-3 18-6,4 4 0 10,-8 6 0-10,4-7 0 5,0 1 0-5,0 2 9 12,0 1-9-12,0 0 8 18,0-4-45-18,0 1-10 0,0-1-1 0,4 1-1 0,0-4 59 1,4 3 12 4,-4 0 2-4,4-3 1 7,-1 4 8-8,-3-11 2 6,4 0 0-6,-4 0 0 10,8 0-21-10,-4 0-4 5,-1-7-1-5,5 3 0 13,0-3 2-13,-1 4 0 3,-3-8 0-3,4 5 0 12,-4-1-3-12,3 0-8 3,-3 0 12-2,8-11-4 5,-9 8-8-6,-3 3 0 8,-4-3 0-8,8-11 0 8,-8 21 0-8,0-3 0 8,0 3 0-7,0-11 0 5,0 11 0-6,0 0-17 10,0 0 4-10,-4-10 1 33,4 10-44-32,0 0-8-1,0 0-1 0,-8 0-1 17,4 10-146-17,-3-6-28 0,-5 13-7 0,8 0-1 0</inkml:trace>
    </iact:actionData>
  </iact:action>
  <iact:action type="add" startTime="51348">
    <iact:property name="dataType"/>
    <iact:actionData xml:id="d9">
      <inkml:trace xmlns:inkml="http://www.w3.org/2003/InkML" xml:id="stk9" contextRef="#ctx0" brushRef="#br0">15774 11477 1508 0,'0'0'33'1,"0"0"7"-1,-8 7 2 0,0-3 0 0,1-1-34 0,-5 1-8 4,0 2 0-4,1 1 0 9,-5 4 0-9,-3-1 0 8,-1 1 0-8,-3 2 0 7,-1-2-9-7,-3 6 9 10,0-7-12-10,-4 4 12 5,0 0 0-5,-4 0 17 11,0 3-1-11,-39 11-1 4,11-7-15-4,36-11 0 6,0 0 0-6,-4 4 0 9,-4 0 47-9,-4-4 6 6,0 1 2-6,0 3 0 9,0 3-23-8,4 0-5 6,-8 4-1-7,4-11 0 9,1 4-10-9,-5 0-1 5,4 0-1-5,-4 0 0 12,8 0 58-11,-4-4 11 3,4 0 2-4,4-3 1 20,0 4-97-20,0-1-19 1,3-7-4 0,1 4-1-1,4 4 35 0,-4-1 20 7,7-6-2-7,1 6-1 7,3-3-17-6,1 0 0 7,7-4 8-8,-4 4-8 6,0-3 0-6,12-4 0 10,-7 3 0-10,7-3 0 5,0 0 0-5,-8 7-9 12,8-7 1-12,4 7 0 32,4-7-32-32,-5 0-7 0,5-4-1 0,4 1 0 18,-4-1-109-18,3 1-23 1</inkml:trace>
    </iact:actionData>
  </iact:action>
  <iact:action type="add" startTime="51784">
    <iact:property name="dataType"/>
    <iact:actionData xml:id="d10">
      <inkml:trace xmlns:inkml="http://www.w3.org/2003/InkML" xml:id="stk10" contextRef="#ctx0" brushRef="#br0">15428 11747 1522 0,'0'0'33'1,"0"0"7"-1,0 0 2 0,0 0 2 0,-35 10-36 26,11 1-8-26,13-4 0 0,-5 0 0 0,-7 3 0 2,3 0 16-2,-3 4 2 7,0-3 0-7,-20 9 0 7,4 1-18-7,19-17 0 10,1 6 0-10,-8-3 0 5,-1 3 39-5,-3 1 4 11,-4-1 1-11,0 0 0 4,0 1-18-4,-8 6-3 7,5 0-1-7,-5-3 0 8,4-3-3-8,4-1-1 7,-4 4 0-7,4-4 0 10,-4 0 5-10,4 1 1 6,0-1 0-6,4-3 0 9,-4 0-3-8,0 0 0 3,4 0 0-4,0 3 0 12,-4-6-3-11,7 3-1 1,-3 3 0-1,8-10 0 11,3 3-9-11,1 4-8 1,3-7 9-1,1 11-9 8,3-11 12-9,0 0-4 4,1 0-8-3,-1 3 12 7,8 1-12-8,-4-4 0 7,8 0 0-6,-3 3 0 19,3-3-27-20,0 0-8 0,0 0-1 0,0 0-581 13,0 0-116-13</inkml:trace>
    </iact:actionData>
  </iact:action>
  <iact:action type="remove" startTime="89891">
    <iact:property name="style" value="instant"/>
    <iact:actionData xml:id="d11" ref="#d3"/>
  </iact:action>
  <iact:action type="add" startTime="89903">
    <iact:property name="dataType" value="strokeEraser"/>
    <iact:actionData xml:id="d12">
      <inkml:trace xmlns:inkml="http://www.w3.org/2003/InkML" xml:id="stk11" contextRef="#ctx0" brushRef="#br1">18719 15550 2444 0,'0'0'0'14,"8"3"0"-14,-4 4 0 0,8-3 12 2,-1 3 4-2,1-4 0 0,4-3 0 1,3 7-4 7,8-7 0-8,8-7 0 0,8 7 0 0,0-3-12 34,-4 3 0-33,-4-11 0-1,0 1 0 0,-4 0-20 0,16-29-34 0,-24 15 26 0,-4-7 52 11,1-3 9-10,-5-4 3-1,1 6 0 1,0 5-36 13,-1-1 0-13,5 4-12-1,-1 3 3 1,4 4 9 12,5-4-8-10,-1 4 8-3,8-1-8 0,0 5-13 14,-4-5-3-14,-4 4 0 3,-3-3 0-3,-1 0 24 12,-8-4 0-9,1 0 0-3,-8-3 0 1,0 0 18 10,-4 0 8-8,-1-7 2-3,-3 0 0 0,0 3-13 12,0 0-3-9,-7 7 0-3,-1 1 0 1,0-1-28 9,-8 4-7-7,-3 6-1-3,-8 4 0 0,0 0 24 13,-5 0 0-10,1 4 0-3,4 6 0 1</inkml:trace>
    </iact:actionData>
  </iact:action>
  <iact:action type="add" startTime="90296">
    <iact:property name="dataType" value="strokeEraser"/>
    <iact:actionData xml:id="d13">
      <inkml:trace xmlns:inkml="http://www.w3.org/2003/InkML" xml:id="stk12" contextRef="#ctx0" brushRef="#br1">18470 15678 2636 0,'43'0'0'1,"-23"0"0"0,-1 0 0-1,0 0-20 7,5-7-3-5,-5 3-1-2,1-2 0 0,-5-1 13 14,1 0 3-13,-1-4 0-1,1-2 0 0,3-5 8 14,-3-3 11-13,7-3-3-1,-3-17 0 0,11-1-25 14,8-3-6-13,4-3-1-1,-5 6 0 0,1 4 24 14,-4 7 0-12,-3 0 0-2,-5 3 0 1,-8 4 0 13,1-3 0-11,-1-1 0-3,-7-14 0 0,-1-6 0 13,-3-11 0-10,0-7 0-2,-4 15 0-1,0-1 24 27,-4 7 10-23,0 7 2-3,-4 3 0-1,0 0-58 0,-12-34-47 0,9 28 33 0</inkml:trace>
    </iact:actionData>
  </iact:action>
  <iact:action type="remove" startTime="90701">
    <iact:property name="style" value="instant"/>
    <iact:actionData xml:id="d14" ref="#d0"/>
  </iact:action>
  <iact:action type="remove" startTime="90732">
    <iact:property name="style" value="instant"/>
    <iact:actionData xml:id="d15" ref="#d1"/>
  </iact:action>
  <iact:action type="add" startTime="90626">
    <iact:property name="dataType" value="strokeEraser"/>
    <iact:actionData xml:id="d16">
      <inkml:trace xmlns:inkml="http://www.w3.org/2003/InkML" xml:id="stk13" contextRef="#ctx0" brushRef="#br1">18509 15107 2556 0,'47'-10'0'1,"-32"3"0"0,9-3 0-1,-5-4 0 24,5-11 0-23,-5-9 0-1,0-8 0 0,1-13-23 0,23-45-32 0,-16 58 27 0,8 4 45 13,12 7 9-12,3-4 2-1,-7 1 0 0,-4-4-28 31,0-4 0-10,-8-20 0-20,-8-4 0-1,-3-3-17 0,15-31-37 1,-24 55 26-1,-3 7 28 3,-4 7 0-2,4-4 0 4,-8 1-8 22,4-1 8-27,-4-3 0 0,-4-10 0 0,0-1 0 1,-4 8 24 9,0-8 3-9,-3 15 1 0,-1 6 0-1</inkml:trace>
    </iact:actionData>
  </iact:action>
  <iact:action type="add" startTime="90821">
    <iact:property name="dataType" value="strokeEraser"/>
    <iact:actionData xml:id="d17">
      <inkml:trace xmlns:inkml="http://www.w3.org/2003/InkML" xml:id="stk14" contextRef="#ctx0" brushRef="#br1">18474 13997 2444 0,'-78'24'0'1,"43"-10"0"-1,4 0 0 0</inkml:trace>
    </iact:actionData>
  </iact:action>
  <iact:action type="remove" startTime="90951">
    <iact:property name="style" value="instant"/>
    <iact:actionData xml:id="d18" ref="#d2"/>
  </iact:action>
  <iact:action type="add" startTime="90941">
    <iact:property name="dataType" value="strokeEraser"/>
    <iact:actionData xml:id="d19">
      <inkml:trace xmlns:inkml="http://www.w3.org/2003/InkML" xml:id="stk15" contextRef="#ctx0" brushRef="#br1">18147 15128 2556 0,'12'10'0'2,"-4"-3"0"-2,0-7 0 0,3 4 0 9,1 3 0 0,7-7 0-9,1 3 0 0,7-3 0 5,16 0 0-4,4-3 0-1,3 3 0 0,1-7 0 17,-9 3 0-16,-3-6 0-1,-4-1 0 1,-3 1 0 13,-5 0 0-11,-4-14 0-3,-3-1 0 0,-1-13 0 11,0-10 12-9,1-4-3-2,-4-3-1 0,3 10-8 13,-3 0-11-10,-1 7 3-2,-3 3 0-1,-4 0 8 29,-1 1 0-24,-3-1 0-5,-4-6 0 0,0-8-24 0,-11-72-32 1,3 69 28-1,-4 8 52 8,4 9 9-5,-3 4 3-3,-1 3 0 0</inkml:trace>
    </iact:actionData>
  </iact:action>
  <iact:action type="add" startTime="91300">
    <iact:property name="dataType" value="strokeEraser"/>
    <iact:actionData xml:id="d20">
      <inkml:trace xmlns:inkml="http://www.w3.org/2003/InkML" xml:id="stk16" contextRef="#ctx0" brushRef="#br1">18171 15598 2636 0,'11'-14'0'2,"-3"4"0"-2,0-4 0 0,15-38-85 0,-11 14 37 0,23-52-9 10,-12 49 57-9,1 3 0-1,3 3 0 1,0 4 0 12,-4 0 0-12,-3 0 0-1,-8-4 0 0,-1-10 20 32,-7-13 7-28,0-8 1-4,-8-3 0 0,0 6-45 0,-23-40-37 0,11 58 26 1,1-4 28 10,-5-3 0-8,1-13 0-3,-4-15 0 0</inkml:trace>
    </iact:actionData>
  </iact:action>
  <iact:action type="add" startTime="91512">
    <iact:property name="dataType" value="strokeEraser"/>
    <iact:actionData xml:id="d21">
      <inkml:trace xmlns:inkml="http://www.w3.org/2003/InkML" xml:id="stk17" contextRef="#ctx0" brushRef="#br1">16712 14198 2636 0,'-47'76'0'1,"27"-38"0"-1,-3 10 0 0</inkml:trace>
    </iact:actionData>
  </iact:action>
  <iact:action type="remove" startTime="91631">
    <iact:property name="style" value="instant"/>
    <iact:actionData xml:id="d22" ref="#d9"/>
  </iact:action>
  <iact:action type="remove" startTime="91674">
    <iact:property name="style" value="instant"/>
    <iact:actionData xml:id="d23" ref="#d8"/>
  </iact:action>
  <iact:action type="remove" startTime="91755">
    <iact:property name="style" value="instant"/>
    <iact:actionData xml:id="d24" ref="#d5"/>
  </iact:action>
  <iact:action type="add" startTime="91640">
    <iact:property name="dataType" value="strokeEraser"/>
    <iact:actionData xml:id="d25">
      <inkml:trace xmlns:inkml="http://www.w3.org/2003/InkML" xml:id="stk18" contextRef="#ctx0" brushRef="#br1">16544 15145 2540 0,'27'-7'0'10,"-15"4"0"-9,4-4 0-1,7 3 0 3,4-6 0-3,16-7 0 0,23-4 0 0,0-7-20 12,-3-6-3-12,-9-15-1 0,-7-9 0 0,-8 2 24 15,0 8 0-13,-4 3 0 12,-4 7 0-13,8-4 24 2,0 1 10-3,3-4 2 0,1-7 0 1,-8-10-36 10,0-11 0-10,-11 4-12-1,-9 17 3 0,-7 4 9 15,-4 6 0-13,-12 4 0-2,-11 0 0 1,-5 0 0 27,-7 0 0-10,4-4 0-16,-4-3 0-2,3-3-24 1,-26-49-32-1,31 59 28 0</inkml:trace>
    </iact:actionData>
  </iact:action>
  <iact:action type="add" startTime="91826">
    <iact:property name="dataType" value="strokeEraser"/>
    <iact:actionData xml:id="d26">
      <inkml:trace xmlns:inkml="http://www.w3.org/2003/InkML" xml:id="stk19" contextRef="#ctx0" brushRef="#br1">16338 13810 2636 0,'-105'59'0'2,"66"-38"0"-2,8 10 0 0,-43 28-85 0,27-32 37 0,-73 22-9 10,46-22 57-9,8 5 0-1,11-1 0 0</inkml:trace>
    </iact:actionData>
  </iact:action>
  <iact:action type="remove" startTime="91933">
    <iact:property name="style" value="instant"/>
    <iact:actionData xml:id="d27" ref="#d6"/>
  </iact:action>
  <iact:action type="add" startTime="91943">
    <iact:property name="dataType" value="strokeEraser"/>
    <iact:actionData xml:id="d28">
      <inkml:trace xmlns:inkml="http://www.w3.org/2003/InkML" xml:id="stk20" contextRef="#ctx0" brushRef="#br1">15591 15114 2508 0,'23'10'0'12,"-7"-6"0"-12,11 3 0 0,12-4 0 3,15 4 0-3,-3-7 0 0,0 0 0 0,-9 0 9 25,-3 0 3-23,-8-7 0-2,1 4 0 1,-9-4-32-1,24-17-35 1,-28 0 27-1,1-4 52 11,3-14 9-9,0-10 3-2,-3-6 0 0,-1 6-36 13,1 0 0-9,-5 3-12-4,-7 11 3 0,-4-3 9 12,-4-1-8-10,-8-9 8-2,-4-8-8 0,1-3 8 12,-5-8 0-8,1 15 0-3,-1 10 0-1,0 4-21 13,1 9-3-11,-1 8 0-1,1 0 0-1</inkml:trace>
    </iact:actionData>
  </iact:action>
  <iact:action type="add" startTime="92126">
    <iact:property name="dataType" value="strokeEraser"/>
    <iact:actionData xml:id="d29">
      <inkml:trace xmlns:inkml="http://www.w3.org/2003/InkML" xml:id="stk21" contextRef="#ctx0" brushRef="#br1">15548 14173 2556 0,'-19'42'0'2,"11"-14"0"-2,-4 23 0 0,-11 46-50 0,11-55 22 0</inkml:trace>
    </iact:actionData>
  </iact:action>
  <iact:action type="add" startTime="92215">
    <iact:property name="dataType" value="strokeEraser"/>
    <iact:actionData xml:id="d30">
      <inkml:trace xmlns:inkml="http://www.w3.org/2003/InkML" xml:id="stk22" contextRef="#ctx0" brushRef="#br1">15626 15093 2588 0,'58'4'0'2,"-23"-4"0"-2,20 0 0 0,54-4-64 0,-63 1 28 0,32-7 0 11,-39-4 36-10,8-4 0-1,15-2 0 0,4-1 0 14,8-10 0-13,-8-7 0-1,-11-4 0 0,-8 4 16 31,-5-3 9-28,-7 3 3-3,0 6 0 0,-4 8-45 0,36-21-37 0,-28 28 26 0,-4 0 45 29,3 3 9-25,-6-3 2-3,-9 3 0-1,-7 0-45 0,-9-17-37 0,-11 17 26 0,-11-3 52 9,-9-1 9-6,-3 5 3-3,0-5 0 0,0 8-36 12,0 0 0-10,-1 6-12-2,5 4 3 1</inkml:trace>
    </iact:actionData>
  </iact:action>
  <iact:action type="remove" startTime="92380">
    <iact:property name="style" value="instant"/>
    <iact:actionData xml:id="d31" ref="#d7"/>
  </iact:action>
  <iact:action type="add" startTime="92388">
    <iact:property name="dataType" value="strokeEraser"/>
    <iact:actionData xml:id="d32">
      <inkml:trace xmlns:inkml="http://www.w3.org/2003/InkML" xml:id="stk23" contextRef="#ctx0" brushRef="#br1">16124 14658 2548 0,'-31'51'0'9,"19"-16"0"-9,-3 31 0 0</inkml:trace>
    </iact:actionData>
  </iact:action>
  <iact:action type="remove" startTime="92545">
    <iact:property name="style" value="instant"/>
    <iact:actionData xml:id="d33" ref="#d10"/>
  </iact:action>
  <iact:action type="add" startTime="92500">
    <iact:property name="dataType" value="strokeEraser"/>
    <iact:actionData xml:id="d34">
      <inkml:trace xmlns:inkml="http://www.w3.org/2003/InkML" xml:id="stk24" contextRef="#ctx0" brushRef="#br1">16470 15657 2508 0,'43'-17'0'2,"-27"10"0"-2,3-10 0 0,1-4 0 11,3-14 0-11,4-10 0 0,4-13 0 0,20 2 9 31,11 4 3-30,0 7 0 0,-7 4 0-1,-8 3-32 7,23-38-35-7,-43 34 27 0,-8-17 61 9,-3-13 12-8,-4 3 3-1,-5 13 0 0,1 8-39 29,-4 6-9-24,-4 8 0-4,0 6 0-1,0 0-36 0,-12-13-58 0,5 24 46 0,-5 6 39 8,0-3 9-5,-7 7 0-2,-1-3 0-1</inkml:trace>
    </iact:actionData>
  </iact:action>
  <iact:action type="add" startTime="92650">
    <iact:property name="dataType" value="strokeEraser"/>
    <iact:actionData xml:id="d35">
      <inkml:trace xmlns:inkml="http://www.w3.org/2003/InkML" xml:id="stk25" contextRef="#ctx0" brushRef="#br1">16606 14640 2444 0,'-15'21'0'2,"11"-4"0"-2,-4-6 0 0</inkml:trace>
    </iact:actionData>
  </iact:action>
  <iact:action type="add" startTime="92758">
    <iact:property name="dataType" value="strokeEraser"/>
    <iact:actionData xml:id="d36">
      <inkml:trace xmlns:inkml="http://www.w3.org/2003/InkML" xml:id="stk26" contextRef="#ctx0" brushRef="#br1">16992 15221 2556 0,'42'-10'0'1,"-26"3"0"-1,0 0 0 0,3-3 0 8,4-1 0-6,1 1 0-2,3 0 0 0,8-8 0 30,16 4 0-29,-1-6 0-1,5-11 0 0,-9-1-23 1,32-44-32-1,-51 25 27 0,-3 6 28 12,-9 3 0-11,1 7 0-1,-8 8 0 0,-1-1 17 15,-3 4 9-13,-4 3 2-1,0 7 0-1,-4-6-28 12,-3 2 0-10,-5 4 0-1,-7 1 0-1,-9-1 0 11,-14-4 0-7,-5 8 0-3,-4-11 0-1</inkml:trace>
    </iact:actionData>
  </iact:action>
  <iact:action type="remove" startTime="93104">
    <iact:property name="style" value="instant"/>
    <iact:actionData xml:id="d37" ref="#d4"/>
  </iact:action>
  <iact:action type="add" startTime="92939">
    <iact:property name="dataType" value="strokeEraser"/>
    <iact:actionData xml:id="d38">
      <inkml:trace xmlns:inkml="http://www.w3.org/2003/InkML" xml:id="stk27" contextRef="#ctx0" brushRef="#br1">16560 14658 2444 0,'-24'20'0'1,"13"-9"0"-1,-1 3 0 0,0 3 28 24,1-3 7-24,3 6 1 1,0 5 0-1,0-1-58 0,5 31-47 0,6-34 33 0,1 0 52 12,4-7 9-11,4-4 3-1,-1-3 0 0,1-4-28 33,4-6 0-30,-1-4 0-3,-3-7 0 0,3-7-17 0,20-41-37 0,-11 27 26 0,7 4 48 28,20 4 10-24,3-4 2-4,8 6 0 1,-7-6-52-1,42-35-41 0,-58 18 29 0,-4-14 48 26,0-7 10-22,0-4 2-3,4 18 0-1,11 10-45 0,79-38-37 0,-71 52 26 0,-7-14 28 8,-8-4 0-5,-8-6 0-3,0-18 0 0,-8 11 17 13,0 7 9-11,-4 10 2 3,1 3 0-4,-1 4-28 8,1 4 0-9,3 2 0 0,-4-2 0 1,4-1 0 30,1-3 0-26,-5-7 0-5,-4-7 0 1,-3 4-17 0,7-32-37 0,-19 49 26 1,-4 7 28-1,-4 7 0 3,-3-1 0-4,-1 5 0 0,-4 9 17 28,0-6 9-23,-3 3 2-5,-1 7 0 0,-3 0-45 0,-12 17-37 0,11-6 26 0</inkml:trace>
    </iact:actionData>
  </iact:action>
  <iact:action type="add" startTime="93312">
    <iact:property name="dataType" value="strokeEraser"/>
    <iact:actionData xml:id="d39">
      <inkml:trace xmlns:inkml="http://www.w3.org/2003/InkML" xml:id="stk28" contextRef="#ctx0" brushRef="#br1">17762 13582 2556 0,'43'-7'0'2,"-16"4"0"-2,12 3 0 0,47-18-50 0,-51 8 22 0,31-18 0 10,-39 11 28-9,-4-11 0-1,1 1 0 1,-5-15 17 29,5-10 9-29,-1 0 2-1,4 11 0 0,0-1-45 0,40-23-37 1,-29 40 26-1,1 5 42 13,-8-1 8-11,-3 4 2-2,-5 3 0 0,-7 0-24 15,-1 4 0-13,-3-1 0-2,-8 1 0 1,0 10 8 11,-4 0-8-10,0 0 8-1,-4-11-8-1,-8 11 0 28,-7 0 0-24,-5 0 0-3,-11 0 0-1,0 4-18 0,-31 13-36 0,35-6 26 0,4 2 52 9,3 1 9-7,5 4 3-2,-1 2 0 0,1 4-36 14,0 15 0-12,3-5-12-2,4 11 3 0,-3-3 9 10,-1-1-8-6,5-3 8-4,-1-7-8 1,0-3-13 11,0 0-3-9,1-11 0-3,-1 0 0 0,0-3 24 12,9-4 0-9,-5 1 0-3,4-4 0 1,4-7 18 25,0 0 8-21,0 0 2-4,0 0 0-1,0 0-45 0,8 7-37 0,-8-7 26 0,4 0 42 8,3 3 8-6,1-3 2-1,4 0 0-1,-8 0-24 13,3 0 0-11,1 0 0-2,-8 0 0 1,0 0 8 9,0 0-8-7,0 0 8-3,0 0-8 0,-19 4 0 28,-16 2 0-22,-16-6 0-5,-19 0-1018-1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05:25:30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300">
    <iact:property name="dataType"/>
    <iact:actionData xml:id="d0">
      <inkml:trace xmlns:inkml="http://www.w3.org/2003/InkML" xml:id="stk0" contextRef="#ctx0" brushRef="#br0">17159 16437 1285 0,'0'0'28'2,"0"0"5"-2,0 0 2 0,4-7 2 0,-4 7-29 0,8-3-8 5,-4-4 0-4,3 7 0 6,5-7 16-7,-4 3 1 5,4 4 1-5,-5-10 0 8,1 3 34-8,4 3 8 8,-1 4 0-8,1-6 1 9,4 6-21-9,-5-4-4 5,5 4 0-5,0 0-1 12,-1 0-9-12,1-7-2 4,-1 7 0-4,5-3 0 12,7 6 0-12,-8-3 0 2,1 0 0-2,3-3 0 9,0 3-3-9,5 0-1 8,-1 0 0-8,0 0 0 7,4 0 1-7,-3-7 0 10,3 7 0-9,4 0 0 4,0-4-1-4,4 1-1 9,0-1 0-9,7 1 0 4,1 0 1-4,4-4 0 8,-1 3 0-7,1 1 0-2,3-4-8 0,-3 3 0 7,-5-3-1-7,9 0 0 9,7 1 3-8,0-1 1 4,-3-4 0-4,-1 4 0 8,4 4-1-8,1-4 0 4,-1-3 0-4,-4 6 0 9,1-6 0-9,3-1 0 5,4 4 0-5,0 1 0 9,-4 2-3-9,1-3-1-1,-1 0 0 0,-4-3 0 13,1 0-10-13,3 6 10 0,0-3-10 0,0 4 10 10,-3-1-10-10,-1 1 8 8,1 3-8-7,49-7 8 4,-34 3-8-4,-42 1 0 9,3-1 0-9,42-2 0 4,-10-5 0-4,-40 11 0 8,4 4 0-8,27-8 0 4,-7 4 0-4,-36 0 0 10,5 0 0-10,19-7 0-1,-12 14 0 0,-19-7 0 5,3-7 0-2,5 4 0 5,-4 3 0-7,-12 0 0 4,0 0 0-2,0 0 0 1,0 0 0-4,0 0 0 6,0 0 0-6,0 0 0 10,0 0 0-10,0 0 0 5,-8 0 0-5,-4 3 0 22,12-3-104-22,-11 0-24 1,-1 0-4 8,0 0 0-8</inkml:trace>
    </iact:actionData>
  </iact:action>
  <iact:action type="add" startTime="30242">
    <iact:property name="dataType"/>
    <iact:actionData xml:id="d1">
      <inkml:trace xmlns:inkml="http://www.w3.org/2003/InkML" xml:id="stk1" contextRef="#ctx0" brushRef="#br0">21766 16382 1566 0,'0'0'34'2,"-4"-4"7"-2,0-6 2 0,4 10 1 0,0-7-35 0,4 3-9 4,-4 4 0-3,8-13 0 6,7 9 0-7,-15 4 0 7,4-3 0-7,8-1 0 8,-4 1 28-8,3-1 4 8,1 4 1-8,4-3 0 8,-1 3 19-8,5-4 4 9,-1 1 1-9,1-1 0 5,3 4-24-5,0-3-5 11,8-1 0-10,1 1-1 2,3 0-11-3,3-1-1 7,9 1-1-6,4-1 0 7,-1 1 2-7,5 3 1 4,3-4 0-4,4-3 0 8,-3 4-5-8,7-4-2 5,4 4 0-5,0 3 0 8,0 0 3-8,0-7 1 4,-4 7 0-4,8-4 0 10,0 4 9-10,0-7 1-1,0 4 1 0,4 3 0 13,-4 3 3-13,0-3 0 2,-4-3 0-1,74 3 0 8,-32 0-28-9,-61 3 0 6,3 4 0-6,5-7 0 7,-1 0 15-7,1 4-3 9,-1-4 0-8,55 0 0 5,-24 0-12-6,-54 7 0 10,4-7 0-9,0 0 0 3,0 0 16-3,0 3 0 9,0-3 0-9,-4 7 0 4,0-7-5-4,-4 0-1 10,-4 0 0-11,0 0 0 0,-3 0-10 0,-5 0 10 6,1 0-10-6,11 3 10 10,-12 4-10-10,-19-7 0 6,4 0 0-6,-4 0-751 14,0 0-148-14</inkml:trace>
    </iact:actionData>
  </iact:action>
  <iact:action type="add" startTime="37734">
    <iact:property name="dataType"/>
    <iact:actionData xml:id="d2">
      <inkml:trace xmlns:inkml="http://www.w3.org/2003/InkML" xml:id="stk2" contextRef="#ctx0" brushRef="#br0">18416 16835 1825 0,'0'0'40'2,"0"-11"8"-2,0 4 1 0,0 4 3 0,0-7-41 0,0 3-11 5,0 3 0-4,4-6 0 5,-4 3 18-6,0 7 2 6,0 0 0-6,4-4 0 10,-4 4 18-10,4-7 4 5,-1 4 1-5,-3 3 0 12,0 0-11-12,0 0-3 4,8 0 0-4,-4 0 0 12,4 3-6-12,-4 4-2 2,4-3 0-2,-5-1 0 9,1 4-5-9,4 4 0 8,-4-1-1-8,0 0 0 7,0 8-6-7,0-5-1 8,0 5 0-8,-4 3 0 7,3 3 0-6,1 7 0 8,-4-10 0-8,0 6 0 4,4 1-8-4,0 0 10 11,-4 6-10-10,4-10 10-2,0 4-10 0,0-4 8 6,4 1-8-6,-5-1 8 9,5 0-8-8,-4-3 0 4,4-11 0-3,0 7 8 7,-1-3-8-9,1-3 0 6,0-5 9-5,0 1-9 8,0-3 0-8,3-1 9 4,1-6-9-5,0-1 0 10,3-3 16-9,1 1-3-1,-5-8-1 0,21-14 0 14,-5 7-12-14,-16 11 0 2,1-7 0-2,11-21 0 8,-3 6 0-8,-12 15 0 7,3 3 0-6,1-3 0 6,0-4 18-7,-1 1 1 8,1 2 0-7,0-3 0 6,-1 1-19-7,1-1 0 9,0 4-11-9,11-11 11 5,-3 7 0-5,-13 18 0 11,1-4 0-11,8 0 0 4,-16 7 0-4,0 0 0 6,7 0 0-6,9 10 0 10,-4-3 0-10,-8 0 0 6,0 4 0-5,3 9 0 8,1 1 0-8,-4-11 0 3,0 4 0-3,4 14 0 7,-1 0 0-7,-3-15 0 4,0 8 0-4,4 3 0 9,4-3 0-9,-5-10 0 4,-3-1 0-5,8 11 0 11,0-7 0-10,-5-8 0 4,1-2 0-5,4 6 0 11,3-3 0-10,-11-3 0-1,4-4 0 0,12 0 0 8,-1-4 0-8,-15 1 0 8,8-4 0-8,7-4 0 7,-3-2 0-7,-9 6 0 9,1-4 0-9,8-9 0 6,-1-1 0-6,-11 17 0 11,4-13 0-11,0 3 0 5,0-3 14-4,-5-4 10 9,5 4 1-9,-4-4 1 4,-4 0-1-4,4 1 0 9,-4-1 0-9,0-3 0-1,-4 6-2 0,0-2-1 6,0-5 0-6,0 5 0 10,-3-11-2-9,-5 6 0 3,4 1 0-3,-3 3 0 9,3-3-6-6,-4 3-2-3,0 8 0-1,5-8 0 12,-5 3-12-12,4 1 0 3,-3 7 0-2,-1-1 0 6,4 1 0-7,-4 3 0 7,1 0-13-6,-1 7 4 19,4 0-44-20,8 0-9 1,0 0-2-1,-11 4 0 12,3 6-132-11,4 0-28-1,-4 4-4 3</inkml:trace>
    </iact:actionData>
  </iact:action>
  <iact:action type="add" startTime="38558">
    <iact:property name="dataType"/>
    <iact:actionData xml:id="d3">
      <inkml:trace xmlns:inkml="http://www.w3.org/2003/InkML" xml:id="stk3" contextRef="#ctx0" brushRef="#br0">19933 17073 2049 0,'0'-17'58'6,"0"10"13"-6,0 0-57 0,0 0-14 5,0 0 0-4,0 7 0 3,0-7 40-4,0 0 4 7,4 1 2-7,-4 6 0 8,0 0-17-8,0 0-3 9,0 0-1-9,0 0 0 7,-11 0-1-7,3 0-1 9,-4 0 0-9,0 3 0 5,1 0-13-5,-1 1-2 6,0 3-8-6,1 0 12 9,-1 0-12-9,0 0 8 6,1 0-8-6,-1 3 0 9,4-3 0-9,0 3 0 7,1-6 0-7,3 6 0 9,0-3 0-9,4-7 0 5,-8 10 0-5,8-10 0 11,0 14 0-11,-4-7 0 4,4-7 0-3,4 21 0 11,4-7 0-11,-8-14 0 1,4 7 0-1,4 0 0 9,-5-1 0-10,5 1 0 5,0 0 0-4,0 0 0 5,3 0 0-5,1 0 0 9,-4 3-8-9,4-3 8 11,-1 4 0-11,-3-1 0-1,4 0-8 0,-1-3 8 6,-3 0 0-5,4 4 0 12,-4-4 0-12,-1 3 0-1,-3-3 0 0,4 3 0 12,-4-3 0-10,0 0 0-2,-4-7 0 0,4 10 0 7,-4-3 0-6,0-7 0 8,0 11 0-8,-4-4 0 4,0 3 11-4,0 0-11 8,-4-6 16-8,1 3-4 5,-5 0-1-5,0-4 0 9,1 4 18-9,-5 0 4-1,0-4 1 0,1 1 0 12,-1-1-12-11,1-3-2 4,-1 4-1-4,-3-1 0 10,3-3 16-10,-3 0 3-1,3 4 1 0,1-4 0 8,-1 0-30-7,0 0-9 7,1-4 0-6,-1 1 0 3,9 3 12-3,-5-4-4 7,0 1 0-8,12 3-548 28,0 0-110-29,0 0-22 1</inkml:trace>
    </iact:actionData>
  </iact:action>
  <iact:action type="add" startTime="39491">
    <iact:property name="dataType"/>
    <iact:actionData xml:id="d4">
      <inkml:trace xmlns:inkml="http://www.w3.org/2003/InkML" xml:id="stk4" contextRef="#ctx0" brushRef="#br0">23007 16679 2282 0,'-4'-14'50'1,"-4"-3"10"-1,1-7 3 0,-1 6 1 0,4 5-51 0,0-5-13 9,4 8 0-8,4 3 0 1,-4-3 12-2,0 10 0 11,0 0 0-11,0 0 0 5,0 0-12-5,0 0 0 7,0 0 0-7,0 0 0 7,0 10 0-7,0-3 0 7,0 7 0-7,4 17 0 10,0-4 0-10,-4-9 0 6,0-4 0-6,4 3 0 8,-4 4 12-8,0-1 0 5,0 1 0-5,4-4 0 11,-1 1-12-11,5 3 11 6,-4-8-11-6,0 5 10 11,0-5-1-11,4 1 0 4,0-3 0-3,-1-1 0 12,-3-3 1-13,0-4 0 0,4 4 0 0,-4-3 0 9,4-1 4-9,-1 1 1 9,1-4 0-8,4 0 0 4,-4-4-5-3,3 1-1 7,1-1 0-8,0-3 0 5,-1 4-9-5,1-4 8 8,0 4-8-9,15-8 8 6,-4-3-8-5,-15 11 0 10,8-4 0-9,-5 7 0-2,-3-10 0 0,4 10 0 12,-1-7 0-11,1 3 0-1,0 8 0 0,-5-4 0 7,5 0 0-6,0 0 0 7,-1 7-8-7,-3-7 8 4,0 3-10-4,0 4 10 9,0-7 0-9,-1 3-9 4,1 1 9-4,-4 3 0 10,4 0 0-11,0 0 0 0,-1 0 0 1,1 3 0 11,0-3 0-11,0 0-10-1,3 7 10 2,1-4 0 6,0 4 0-8,-4-11 0 10,3 8 0-9,1-4 0 12,0 3 0-12,-5-7 0-1,5 4 0 0,0-7 0 7,-1 4 0-4,5-4 0 6,-4 0 0-8,-1 0 0-1,1-4 0 0,3 4 0 11,1-10 0-10,15 0 9 4,-7-8-9-4,-13 15 0 11,5-8 0-11,-1 1 0-1,1-4 13 0,-1 0 1 6,-3 1 0-3,0-5 0 6,-4 1 20-7,-5-4 4-2,5 1 1 0,-4-5 0 12,-4 1 5-12,0 3 2 9,0-3 0-6,-4 0 0 4,0 3-14-6,-7-7-2-1,-1 4-1 0,-4 0 0 11,1 3-13-9,3 1-2-2,-3-1-1 0,-5-3 0 8,5 6-13-8,-5 1 0 9,1-4 0-8,-5 7 0 4,5 4 0-3,-1 0-16 9,5 6 3-10,-1-6 1 14,1 10-97-15,-1 0-19 0,-3 0-4 0,3 3-1067 13</inkml:trace>
    </iact:actionData>
  </iact:action>
  <iact:action type="add" startTime="42328">
    <iact:property name="dataType"/>
    <iact:actionData xml:id="d5">
      <inkml:trace xmlns:inkml="http://www.w3.org/2003/InkML" xml:id="stk5" contextRef="#ctx0" brushRef="#br0">24178 17270 1000 0,'0'0'28'2,"0"0"7"-2,0 0-35 0,0 0 0 3,0 0 0-2,0 0 0 7,0 0 33-8,4 0 0 7,4 0 0-7,-8 0 0 8,12 0 30-8,-8 0 5 8,-4 0 2-8,19 0 0 8,-19 0-56-8,8 4-14 9,0-1 0-9,-1 4 0 5,1-7 118-5,-8 0 21 12,8 4 4-12,0-4 1 3,-1 3-83-3,1 1-16 6,0-1-3-6,0-3-1 9,0 4-13-9,-1-4-2 6,1-4-1-5,4 4 0 8,-4 0-1-9,3 0 0 5,-3-3 0-5,4-1 0 11,-1 4-1-11,1-3-1 4,0-1 0-4,-4-3 0 13,3 0-11-13,5 7-3 4,-5-10 0-4,1 0 0 14,0 3-8-13,-1 3 0-1,-3-3 0 0,0 4 0 7,0-7 8-7,0 3-8 10,-1 0 0-9,5-11 8 4,0 8-8-4,-12 0 0 10,8-1 0-10,-8 1 0 12,3 0 0-12,-3 6 0-1,4-6 0 0,-4-1 8 5,4 4-8-4,-4-3 12 12,0 7-12-12,0-8 12-1,0 1-12 0,-4 3 0 6,0 0 0-3,-3 0 0 2,3-3 0-4,4 10 0 12,0 0 0-13,0 0 0 1,-8-4 0-1,8 4 0 5,-12-3-12-4,1-1 12 10,-5 4-12-10,4 0 12 4,1 4-10-4,-5 3 10 10,1 0-9-10,-1 3 9-1,4-3-8 0,1 0 8 13,-5 3 0-12,1-6-8-1,-1 3 8 2,0 3 0 5,1 0 0-7,-5 1 0 11,5 6 0-10,-5-3 0 11,5 0 0-11,-1 0 0-1,5 3-8 0,-5 4 8 7,4-8 0-6,1 5 0 10,-1-4 0-10,0-1 0-1,5 5 0 0,-5-1 0 13,4 0 0-11,0 1-8-2,4 2 8 0,-3-9 0 12,7-1 0-11,-4 4 0 5,4 0 0-6,0 0 0 12,0-1 0-11,4-2 0-1,3 3 0 0,-3-1 0 5,4-2 0-4,4 3 0 12,-1-4 16-12,1 0 1-1,4-6 1 0,19 13 0 12,4-13-18-11,-24 2 0 5,1-6 0-5,-1 4 0 10,9-4 48-10,-1 3 5-1,0-3 2 0,1 0 0 6,-1 0-23-3,0 0-5 4,1 0-1-6,-1 0 0 11,0-3 2-11,1-1 0-1,-5 4 0 0,5 0 0 6,-5-6-16-6,-3 2-4 10,3-3 0-9,-3 4 0 4,-1-8-8-4,-3 4 0 12,-1 4 0-12,1-4 8-1,0 4-8 0,-4-8 0 6,-1 8 0-2,-3-4 0 16,0 0-54-18,-4 0-6-2,0 0-2 0,0 0-1097 0</inkml:trace>
    </iact:actionData>
  </iact:action>
  <iact:action type="add" startTime="54324">
    <iact:property name="dataType"/>
    <iact:actionData xml:id="d6">
      <inkml:trace xmlns:inkml="http://www.w3.org/2003/InkML" xml:id="stk6" contextRef="#ctx0" brushRef="#br0">11918 16378 1580 0,'0'0'35'1,"0"-7"7"-1,0 7 2 0,0 0 0 0,0 0-36 0,0 0-8 5,4-3 0-3,4 3 0 4,-1-7-8-6,-3 7-4 6,8-4-1-6,-4 4 0 9,0-7 13-9,3 7 13 6,-3-3-2-6,4 3-1 10,-5-3 22-10,9 3 5 5,-8 0 1-5,7 0 0 11,1 3-6-11,0-3 0 4,-5 0-1-4,9 0 0 13,-1 0-7-13,1 0-2 2,-1 0 0-2,-3 0 0 10,7-3-14-9,-4 3-8 4,-3-4 8-5,3 4-8 8,1 0 0-8,-1 0 8 8,-3 0-8-7,-1 0 0 5,1-3 0-6,-8 3 8 9,3 0-8-8,-7-4 0 4,4 4 8-4,-8 0-8 9,0 0 8-9,0 0-8 2,0 0 65-3,0 0 9 8,0 0 2-7,-12 0 0 20,1 0-109-21,-5 0-22 0,5 0-4 0,-5 0-1 4,-3 0 52-3,-1 0 8 10,1 4 0-10,-5-4 8-1,5 3-8 0,-5 1 0 5,1-4 8-4,0 3-8 10,7 0 0-10,-3-3 8 4,-1 4-8-4,1-4 0 10,3 0 8-10,5 0-8-1,-5 0 8 0,4 0-8 13,1 3 0-12,-1-3 0-1,4 4 0 0,0 3 0 9,1-7 0-9,-1 0 0 9,0 0 0-8,8 0 0 4,0 0 0-3,0 0 0 4,0 0 0-6,0 0 0 6,0 0-10-6,0 0 0 11,0 0 0-11,0 0 0 4,0 0-4-4,0 0-1 7,8 0 0-7,0 0 0 9,-1 0-1-9,1 0 0 6,0 0 0-6,-8 0-833 11</inkml:trace>
    </iact:actionData>
  </iact:action>
  <iact:action type="add" startTime="55780">
    <iact:property name="dataType"/>
    <iact:actionData xml:id="d7">
      <inkml:trace xmlns:inkml="http://www.w3.org/2003/InkML" xml:id="stk7" contextRef="#ctx0" brushRef="#br0">13342 16178 1450 0,'0'0'32'2,"0"0"6"-2,0 0 2 0,0 0 1 0,0 0-33 0,0 0-8 5,0 0 0-4,0 0 0 5,8 3 8-6,-4-3 0 8,7 3 0-8,-3-3 0 9,4 0 14-9,-4 0 2 8,3 4 1-8,1-4 0 5,4 0 21-5,-1 3 4 11,1-3 1-11,-1 4 0 4,5-4 50-4,-1 3 11 6,5-3 1-6,-1 0 1 25,4 0-114-25,0 0-30 0,1-3-2 0,-1 3-1 0,8 0 33 0,0 0 11 7,-4-4 0-7,4 1 0 9,-8 3-11-9,0-4 8 5,5 4-8-5,-5-3 8 12,-4 3 5-12,4-3 1 3,-7 3 0-2,3 0 0 12,-7-4-3-13,-1 4-1 3,1 0 0-2,-4-3 0 5,-1 3 7-6,-11 0 2 8,8-4 0-7,-8 4 0 5,0 0-19-5,0 0 0 6,0 0 0-7,0 0 0 6,0 0 0-6,0 0 0 10,-8 0-10-10,-3 0 10 5,-1 0-9-5,-4 0 9 12,-3 0 0-12,-1 0 0 4,-3 0-8-4,0 0 8 6,-1 0 0-6,1 0 0 9,0 0 0-8,-1-3 0 4,1 3 0-4,0 0 0 9,-5 0 0-9,1 0 0 4,8 3 0-4,-5-3 0 8,5 0 0-8,-1 4 0 4,1-1 0-4,3 1 0 10,5-4 0-10,-1 3 9-1,0 0 1 0,5-3 0 12,-1 0-10-12,8 0 0 3,0 0 0-2,0 0 0 6,0 0-8-7,0 0-8 6,0 0 0-6,0 0-1 8,0 0 1-8,8 4 1 8,-1-4 0-7,5 0 0 7,-4 0-2-8,4 0-1 10,-1 3 0-9,5 1 0 17,7-4-133-18,1-4-26 0,14 1-6 0,-6-1-1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05:25:30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937">
    <iact:property name="dataType"/>
    <iact:actionData xml:id="d0">
      <inkml:trace xmlns:inkml="http://www.w3.org/2003/InkML" xml:id="stk0" contextRef="#ctx0" brushRef="#br0">11175 16506 1119 0,'0'0'24'2,"-12"0"6"-2,0 0 1 0,-3 4 1 0,7-4-32 0,-4 6 0 4,12-6 0-4,0 0 0 9,-7 0 37-9,-1 4 2 9,0-4 0-9,0 0 0 6,8 0 25-6,-7 0 6 11,-5-4 1-11,4-2 0 3,4-1 15-2,-4 0 3 5,1-4 1-6,-1 4 0 9,4-3-21-9,0 0-4 6,0-4-1-6,4 0 0 8,4-3-25-7,-4 3-6 5,0-3-1-6,0 3 0 10,4-7-14-10,0 0-3 6,4-3-1-6,-4-4 0 11,3 4-1-11,5 3 0 3,0-10 0-2,15-17 0 12,-4 10-13-13,-15 27 0 1,4-9 0 0,-1 6 0 9,5-3 16-10,3-1 0 5,-3 4 0-5,0 1 0 8,3 2-16-8,0 1 0 9,-3-1 0-9,3 1-10 6,1 0 10-6,-1-1 0 10,-3 4 0-10,3 4-8 5,1-4 8-5,-1 4 0 12,-7-1 0-12,4 1 0 3,-1 3 0-3,-3 0-8 6,3-4 8-6,-3 1 0 9,0 3 0-9,-1 0 0 7,1-4 0-7,0 1 0 8,-12 3-11-8,0 0 11 6,7 0-13-5,-7 0 5 25,12-4-25-26,-12 4-5 1,0 0-1-1,0 0 0 8,0 0-34-7,0 0-7 0,0 0-2-1,0 0-503 9,0 0-101-9</inkml:trace>
    </iact:actionData>
  </iact:action>
  <iact:action type="add" startTime="34342">
    <iact:property name="dataType"/>
    <iact:actionData xml:id="d1">
      <inkml:trace xmlns:inkml="http://www.w3.org/2003/InkML" xml:id="stk1" contextRef="#ctx0" brushRef="#br0">11327 15721 1825 0,'0'0'40'1,"0"0"8"-1,0 0 1 0,0 0 3 0,0 0-41 0,-4-7-11 5,4 7 0-5,0-7 0 13,0 7 8-13,7 0 0 3,-7 0 0-3,4-10 0 9,0 10 10-9,4-7 2 6,0 3 0-6,0 4 0 8,3 0 5-8,1 4 2 8,0-4 0-8,3 7 0 7,1-7-17-7,-1 10-10 9,1-6 12-9,-1-1-12 6,1 4 8-6,-4 3-8 11,-1-3 0-11,1 4 0 4,0-1 0-4,-1 0 0 7,5 1 0-7,-4-1 0 8,3 4 8-7,-7-4-8 5,4 4 0-6,-1-3 0 8,-3 2 20-7,-4 1-2 5,4 0-1-6,-4 0 0 10,0 0-6-10,-4 0-2 5,0-1 0-5,0 5 0 12,0-8 0-12,-4 4 0 3,4 3 0-3,-8-10 0 13,0 7-9-13,-4 0 0 2,5-4 9-2,-5 1-9 22,4-1-26-22,-4 0-10 0,1 4-1 3</inkml:trace>
    </iact:actionData>
  </iact:action>
  <iact:action type="add" startTime="36024">
    <iact:property name="dataType"/>
    <iact:actionData xml:id="d2">
      <inkml:trace xmlns:inkml="http://www.w3.org/2003/InkML" xml:id="stk2" contextRef="#ctx0" brushRef="#br0">10867 11979 910 0,'0'0'20'1,"-3"-4"4"0,-1-3 0-1,4 7 3 0,0 0-27 0,0 0 0 4,0 0 0-4,0 0 0 8,0 0 27-8,0 0 0 8,0 0 0-8,0 0 0 8,0 0 10-8,0 0 3 7,0 0 0-7,0 0 0 8,0 0 8-8,0 0 3 10,4-3 0-10,7 3 0 5,-3 0-7-5,4 0-2 7,-1 0 0-7,5 0 0 7,-4-7-20-7,3 4-4 8,5 3-1-8,-1-7 0 8,-3 7-6-8,7-7-2 7,0 3 0-7,1 1 0 10,3-1-9-10,-4 1 12 5,1-1-12-5,-5 1 12 10,4 0-12-10,-3-1 12 5,-1 1-12-5,24-11 12 14,-16 0-12-13,-15 14 0 0,0 0 0-1,15-4 0 13,-8 1 0-12,-11 3 0 0,0 0 0-1,8-3 0 7,-5-1 0-7,-11 4 0 8,8-7 0-7,0 4 0 6,-8 3 0-7,0 0 0 8,0 0 0-7,8 0 0 18,-8 0-30-19,0 0-8 0,3-11-2 0,-3 11 0 15,0 0-12-15,0-7-4 0,0 7 0 0,-3-3 0 15,3-14-15-15,-8 6-3 0,4 4-1 1,-4-3 0 16,0 3 15-15,1 0 4-2,-1 0 0 0,0 4 0 0,-4-8 35 0,4 8 7 3,8 3 2-2,-7-7 0 8,-1 0 23-8,0 4 5 3,-4-4 0-3,5 3 1 10,7 4 31-11,0 0 7 3,0 0 1-3,0 0 0 13,-8-7-20-13,8 7-4 2,-8 0-1-2,8 0 0 8,0 0-16-7,0 0-3 6,0 0-1-7,0 0 0 8,0 0 1-8,0 0 0 7,0 0 0-6,0 0 0 5,4 0 10-5,4 0 2 8,-4 0 1-8,3 4 0 3,5-4 5-3,-4 0 1 10,4 0 0-11,-1 3 0 5,1 4-11-4,-4 0-1 3,3 0-1-2,1 3 0 5,0 1 1-7,3-1 0 6,-3 4 0-5,-4 0 0 7,3 7-19-7,1-11 0 4,-4 4 0-4,-4-4 0 8,4 1 16-8,-5-1-1 4,1 4 0-4,0 0 0 9,-4-4 9-9,0 4 3 2,0-4 0-2,-4 11 0 12,0-11-7-13,1 11 0 2,-5-11-1-2,0 8 0 8,0-4-6-8,-3-4-1 6,-1 4 0-5,0 0 0 6,1-4 0-7,-1 0 0 9,0 8 0-9,1-8 0 5,-1 0-3-4,0 1-1 8,0-11 0-8,5 7 0 4,-5 0-8-4,4 0 0 9,-3-1-12-9,-5 5-546 10,4-4-109-10</inkml:trace>
    </iact:actionData>
  </iact:action>
  <iact:action type="add" startTime="47734">
    <iact:property name="dataType"/>
    <iact:actionData xml:id="d3">
      <inkml:trace xmlns:inkml="http://www.w3.org/2003/InkML" xml:id="stk3" contextRef="#ctx0" brushRef="#br0">9704 11377 568 0,'0'0'12'2,"0"0"4"-2,0 0 0 0,0 0 0 0,0 0-16 0,0 0 0 5,4 3 0-5,-4-3 0 8,0 0 46-8,0 0 6 7,4 11 2-7,0-1 0 9,0-6-14-9,-4 6-2 5,0-10-1-5,4 10 0 11,-1-3-10-11,-3 4-3 4,0-4 0-4,0 3 0 12,0 0-2-11,4 1-1 2,-4-1 0-3,4 0 0 10,-8 1 3-10,4 6 0 5,0-6 0-5,-4-1 0 8,4 4 3-8,0 3 1 7,0-7 0-7,0 8 0 8,0-8-5-8,-3 7-1 9,3 4 0-7,0 0 0 3,0-7 1-5,0 6 0 10,0-2 0-10,0-1 0 5,0 4-23-5,3 3 8 9,-3-7-8-9,0 4 0 6,-3 0 12-6,3 0-3 6,-4-1 0-6,4 1 0 8,0 0 2-7,0 0 0 5,-4 3 0-6,4-3 0 10,0 3-11-10,0-4 12 5,0 5-12-4,0-5 12 9,0 5-12-10,0-5 10 4,0-2-10-4,0 6 10 12,4 0-10-12,-4 0 8 3,0 4-8-2,0-7 8 13,0 6 0-13,0 1-8-1,0-4 12 0,4 4-4 8,-4-4-8-8,3 4 0 7,-3-7 0-7,0-1 0 8,4 5 0-8,-4-5 0 9,0 1 0-9,4 0 0 6,-4-4 9-6,4 4-9 11,0-4 10-11,0 0-10 3,-4 4 8-2,4-4-8 7,-4 1 0-8,4 3 0 7,0-1 8-7,-1 4-8 6,1-3 0-6,4 24 0 9,-4-7 0-9,-4-27 0 7,4 6 0-7,-4 0 0 8,4 4 0-7,0-4 0 4,0 7 0-5,-1-10 0 11,1 4 8-11,4-1-8 4,-4 0 0-4,0 0 0 12,4-3 0-12,-1-3 0 3,-3 3 0-2,0 3 0 12,0-3 8-12,0-4-8 0,4 7 0 0,0-6 0 6,-1-1 11 0,-3 0-11-6,4-3 12-1,-4 4-12 7,4-1 8-7,-1 0-8 8,5 1 0-7,-4-4 0 5,4 3 0-6,-1-6 0 10,1 3 8-10,11 3-8 5,1 0 0-5,-13-10 0 9,1 4 0-9,0 3 0 6,-1-7 18-6,1 3 0 7,4 1 0-7,-1-1 0 8,1 0-18-8,-1 1 8 6,1-4-8-6,-1 3 0 9,1 1 12-8,3-4-12 4,-3 3 12-5,3-3-12 11,1 0 8-11,-5 0-8 4,5 4 0-4,-5-4 0 12,5 0 8-12,-4 0-8 3,-1-4 0-2,5 1 0 12,-1 3 8-13,0 0-8 2,1 3 0-1,3-3 0 6,1-3 8-7,-5 3-8 7,8-4 0-6,-3 4 0 6,-1 0 8-7,0-3-8 8,-3-1 0-7,3 1 0 5,-3 3 16-6,-1-3-3 11,0-1-1-11,1 1 0 4,-5 3-1-4,5 0-1 11,-8-7 0-11,3 3 0 3,1 4 8-3,-5 0 2 7,1 0 0-7,0 0 0 9,-4 0 54-9,-1-7 11 7,1 7 3-7,0-3 0 25,-8 3-129-25,0 0-26 1,0 0-5-1,0 0 0 0,4 0 110 1,-4 0 22 1,0 0 5-2,0 0 1 21,0 0-101-21,0 0-20 0,0 0-4 0,0 0-1 8,0 0 35-7,0 0 6-1,0 0 2 0,0 0 0 22,0 0-31-22,0 0-7 0,0 0-1 0,0 0-487 10,0 0-97-9</inkml:trace>
    </iact:actionData>
  </iact:action>
  <iact:action type="add" startTime="48635">
    <iact:property name="dataType"/>
    <iact:actionData xml:id="d4">
      <inkml:trace xmlns:inkml="http://www.w3.org/2003/InkML" xml:id="stk4" contextRef="#ctx0" brushRef="#br0">10443 12864 1177 0,'0'0'25'1,"0"0"6"-1,0 0 1 0,0 0 2 0,-7-3-34 0,-1-1 0 6,8 4 0-6,0 0 0 8,0 0 0-8,0 0 0 7,0 0 0-7,0 0 0 9,0 0 0-9,0 0 0 5,0 7 0-5,0-7 0 10,0 4 25-10,4 6-1 5,3-3-1-4,1 0 0 10,0 0-6-11,0 0-1 3,3 3 0-3,1-3 0 13,4 3-16-13,-1-3 0 2,1 7 8-2,-1-4-8 9,5-6 8-9,-1 3-8 7,-3 3 9-7,3 1-9 8,5-1 9-7,-5-3-9 7,-3 0 8-8,-1 0-8 6,1 0 11-6,-1 0-3 10,1-1-8-10,0 1 12 5,-1 0 0-5,-3 4-1 12,-1-4 0-11,1 0 0 1,-4 3-3-1,0 0-8 4,3 1 12-5,-7 6-4 9,4-7-8-9,-4 1 10 7,0-1-10-7,-4 4 10 8,0 0-2-7,0 0 0 5,-4-1 0-6,-4 1 0 10,4 4 3-10,0-8 0 5,-3 11 0-5,-1-4 0 11,4 0 1-10,-8 1 1 2,1 6 0-3,-17 17 0 13,9-17-13-13,7-13 0 2,0-1 0-1,1 4 0 6,-1 0 31-7,-3-4 3 8,3 1 1-8,-4-1 0 7,1 4-7-7,-1 0 0 9,5-7-1-9,-1 3 0 7,0 0 2-7,1-6 1 9,-1 3 0-8,4-4 0 3,8-3-8-4,0 0-2 12,0 0 0-12,-8 7 0 3,-3 0-9-3,11-7-3 7,0 0 0-7,0 0 0 8,0 0 31-8,-8 7 5 7,0 0 2-7,0 0-986 11</inkml:trace>
    </iact:actionData>
  </iact:action>
  <iact:action type="add" startTime="50962">
    <iact:property name="dataType"/>
    <iact:actionData xml:id="d5">
      <inkml:trace xmlns:inkml="http://www.w3.org/2003/InkML" xml:id="stk5" contextRef="#ctx0" brushRef="#br0">5603 12677 1414 0,'0'0'31'2,"0"0"6"-2,-8-7 2 0,4 4 1 0,4-7-32 0,-7 6-8 4,7 4 0-4,0 0 0 14,0 0 9-14,0 0 0 1,0 0 0-1,0 0 0 9,7 7-9-9,-3 3 8 8,0 1-8-8,0 6 8 7,-4-3 15-7,4 7 2 9,4-1 1-9,-1 5 0 6,1-1-7-5,4 4-2 8,-4-1 0-9,-1 1 0 5,5 3-5-5,-4 0 0 8,4-3-1-7,-5 3 0 5,5 0-11-6,-4-3 12 7,4 3-12-7,-5-3 12 9,1 3-12-9,-4-4 8 6,4-2-8-6,11 23 8 10,-3-10-8-10,-16-21 0 5,4-3 0-5,0 0 0 25,-8-4-77-25,4 4-18 1,-4 3-3 0,4-6-1 0</inkml:trace>
    </iact:actionData>
  </iact:action>
  <iact:action type="add" startTime="51201">
    <iact:property name="dataType"/>
    <iact:actionData xml:id="d6">
      <inkml:trace xmlns:inkml="http://www.w3.org/2003/InkML" xml:id="stk6" contextRef="#ctx0" brushRef="#br0">5591 13286 794 0,'-15'-10'22'1,"7"6"6"-1,0-3-28 0,0 4 0 7,1-4 0-7,3 4 0 8,0-8 68-8,4 1 7 6,-4 3 1-6,0 0 1 10,4-3-26-10,4-1-6 5,-4 4-1-5,4-3 0 10,4 0-4-10,-1-1 0 6,1 1-1-6,0-1 0 11,4-2 7-11,-1 2 2 3,1 1 0-3,0-1 0 14,-1-2-6-14,5 2-1 1,3 4 0-1,-3-3 0 10,3 0-13-10,1 3-2 7,-1 0-1-7,-3 3 0 7,7 1-15-7,1 3-10 9,-1 0 12-9,0 0-12 7,4 3 0-7,-7 1 0 10,3 3 0-10,1 0 0 5,-5 3 8-5,1 0-8 11,-1-3 0-11,0 4 0 3,-7-1 0-2,4 4 0 6,-1-4 0-7,-3 1 0 8,0-1 10-8,-9 0-10 6,5 1 8-6,0-1-8 9,-4 0 10-9,0 1-10 6,0-1 12-5,-4 1-12 9,0 2 10-10,0-6-10 4,0-7 8-4,0 0-8 12,0 0 16-12,0 0-1 3,0 0-1-3,-12 4 0 13,12-4 62-13,-8-4 13 3,8 4 3-3,-11-7 0 19,3 0-92-18,0-3-27-1,-4 0-1 0,8-4 0 3,-3 0 46-3,3 0 9 8,-4-3 1-8,8 7 1 6,-4-11-13-6,0 4-4 10,4-1 0-10,0 1 0 6,0 0-12-6,0 3 0 11,4 0 8-11,-4-7-8 4,4 11-13-4,0-1-6 6,4-6-1-6,-4 3 0 25,-1 4-42-25,1 0-9 0,4 3-1 0,-4-4-1 16,8 1-41-16,-5 3-8 0,-3 0-2 2,4 4-611-2</inkml:trace>
    </iact:actionData>
  </iact:action>
  <iact:action type="add" startTime="51638">
    <iact:property name="dataType"/>
    <iact:actionData xml:id="d7">
      <inkml:trace xmlns:inkml="http://www.w3.org/2003/InkML" xml:id="stk7" contextRef="#ctx0" brushRef="#br0">6226 12847 734 0,'0'0'16'1,"0"0"3"-1,0 0 1 0,0 0 1 0,3 0-21 0,5-7 0 10,0 3 0-10,0 4 0 4,-4 0 34-4,-4 0 2 6,7 0 1-6,-3-6 0 8,4 2 10-8,0 4 1 7,-4-10 1-7,0-1 0 9,3 4 19-9,-3 1 3 6,-4-1 1-6,0 7 0 10,0 0-12-10,0-7-3 5,0-4 0-5,-4-6 0 12,4 17-45-11,0 0-12 2,-7-3 0-3,7 3 0 12,0 0 44-12,0 0 8 2,0 0 0-2,-4 0 1 10,-8 3-32-10,12-3-6 6,0 0-2-6,-4 3 0 8,-4 4-4-8,5 0-1 7,-1 4 0-7,0-1 0 8,0 0-8-8,0 1 12 9,4-1-12-9,-4 7 12 5,4-6-12-5,-4-1 0 12,4 8 0-11,0-5-11 2,0 1 11-2,4-3 0 4,-4-1 0-5,4 0-8 9,-4 1 8-9,0-1 0 6,4 0 0-6,-4-10 0 9,4 4 0-9,-4-4 8 6,8 7-8-6,-8-7 0 10,0 0 9-10,0 0-9 6,11 0 12-6,1-11-12 11,-4 11 116-10,3-10 16 2,-3-4 3-3,4 0 1 21,-4 4-208-20,-1 0-42-1,1-4-8 0,0 0-2 8,4 4 103-8,-8-1 21 0,3 1 0 0,-3-1 0 8,4-6 0-8,-4 3 8 8,4 4-8-8,-8 3 0 7,7-3 10-7,-7 3-10 9,4 3 12-9,-4 4-12 6,0-3 0-6,0 3 0 11,0 0 0-11,0 0 0 4,0 0 0-4,0 0-9 6,0 0 9-6,0 0-12 9,8 7 12-8,-8 0-12 5,0 3 12-6,0-3-12 8,4 0 12-7,0 0 0 5,-4 0 0-6,0 3-8 10,4-6 8-10,4 2 0 4,-1 5 0-4,1-8-8 12,0 4 8-12,0-3 0 4,-4-4 0-4,3 3 0 13,5-3 0-13,-8-3 8 3,4 3-8-2,-1-4 0 6,1 4 8-7,0 0-8 6,0-7 8-6,4 4-8 8,-1-8 12-8,-7 5-1 8,0 2-1-8,4-3 0 8,0 4-10-8,-1-8 0 9,1-2 0-9,-4 6-11 5,4 0 11-4,-4 0 0 9,3 0 0-9,-3-4 0 2,4 5 0-2,-4-1 0 6,0 0 0-7,0 0 0 8,0 0 0-8,-4 0 8 6,0 4-8-6,0 3 11 8,0 0-11-8,0 0 0 6,0 0 0-6,0 0 0 11,0 0 0-10,0 0 0 2,0 0 0-3,0 0 0 12,0 0-11-11,0 0 3 2,0 0 0-3,0 0 0 13,0 0 8-13,4 3 0 1,-4-3 0-1,3 10 0 11,1-3 0-11,-4 0 0 5,8 4 0-4,-4-1 0 6,4-3 0-7,-4 0 0 8,0 0 0-7,7 0 0 5,-7-4 0-6,4 1 0 10,0 6 0-10,-1-7 0 5,1 1 0-5,-8-4-8 12,4 7 8-12,4-7-8 3,4 0 8-3,-12 0-8 6,0 0 8-6,0 0-8 25,7-7-148-25,1 0-28 1,4-14-7-1,-4 0-1 0</inkml:trace>
    </iact:actionData>
  </iact:action>
  <iact:action type="add" startTime="52387">
    <iact:property name="dataType"/>
    <iact:actionData xml:id="d8">
      <inkml:trace xmlns:inkml="http://www.w3.org/2003/InkML" xml:id="stk8" contextRef="#ctx0" brushRef="#br0">6599 12404 846 0,'0'0'18'2,"0"0"4"-2,0 0 1 0,0 0 1 0,0 0-24 0</inkml:trace>
    </iact:actionData>
  </iact:action>
  <iact:action type="add" startTime="52569">
    <iact:property name="dataType"/>
    <iact:actionData xml:id="d9">
      <inkml:trace xmlns:inkml="http://www.w3.org/2003/InkML" xml:id="stk9" contextRef="#ctx0" brushRef="#br0">6949 12549 1051 0,'-4'-17'23'1,"1"14"5"-1,-1-4 0 0,4 7 2 0,0-4-30 0,-4-3 0 4,0 4 0-4,4 3 0 9,0 0 60-9,0 0 5 6,0 0 2-6,0 0 0 11,0 0-48-11,0 0-10 5,-8 7-1-5,0 0-8 10,4 10 20-10,0-7-4 4,-3 1 0-4,3-1 0 14,4-3 8-14,0 7 0 2,0 0 1-2,0 0 0 10,0-1 0-10,4-2 0 5,3 3 0-5,-3-1 0 9,-4-2-11-9,4-1-2 7,0-3-1-7,8 14 0 7,-4-14-11-7,-8-7 0 9,0 0 0-9,0 0 0 6,0 0 47-6,0 0 7 11,0 0 2-11,0 0 0 4,0 0-37-4,0 0-7 8,0-7-2-8,4 7 0 7,3-10 0-7,-3 3 0 7,0 3 0-7,4-6 0 8,-8-1-10-8,8 1 8 6,-4-4-8-5,-4 0 8 8,3 4-8-9,1-4 0 5,-4-3 0-4,4 3 0 10,0 0 0-11,0 4 0 4,0-7 0-4,0 3 0 13,0 3 0-13,0 1-11 4,-1 0 11-4,1-1-8 9,0 4 8-9,-4 0-8 4,0 7 8-3,0 0-8 7,0 0 8-8,0 0 0 7,0 0 0-7,12 4-8 8,-4-1 0-8,-1 4 0 8,5 0 0-8,-4 0 0 7,-4 0 8-7,4-4 0 10,-1 4 0-9,1 4 0 3,0-8 0-4,0 4 0 7,-8-7 0-7,0 0 0 8,7 0 0-8,-7 0 0 6,8 0 0-6,4 0 0 9,-4 0 0-9,3 0 0 6,-3-10 0-6,0 3 0 10,4 0 0-10,-5-4 11 5,1-2-3-5,0-1 0 11,0-3-8-11,0-1 0 5,-1 8 0-5,1-11 0 12,4 0 8-12,-8-6 0 3,7 2 0-3,-3 5 0 11,0 2 7-11,-4 1 1 3,0-4 0-2,0 4 0 7,-4 0 15-1,0 6 3-6,-4-2 1-1,0 2 0 7,4 4-24-7,-4 0-11 9,0 4 10-9,0 3-10 6,-4 0 0-6,1 3-8 10,-1 1-1-10,8-1 0 5,-16 1 40-5,8-1 8 9,1 4 1-9,3 0 1 22,-4 3-90-21,4-6-19-1,4-4-3 0,-4 10-1 0,0 1 55 0,4-8 17 5,0 7-10-5,0-3 10 8,4 4-8-8,0-8 8 6,-4-3-8-6,4 11 8 11,4-1-12-11,-4 0 4 4,0-3 0-3,3 4 0 10,1-1 8-11,4-3 0 3,-12-4 0-2,8 4 0 12,3 0 0-12,-3 0 0-1,0 0 0 0,3 0 0 9,5-4 0-9,-4 4 0 7,3-7 0-6,1 0 0 6,-1 4 56-7,5 3 12 8,-5-7 4-8,1 0 0 7,-4 0-47-7,-1 0-9 12,1 0-1-12,-4 0-1 17,0 0-50-17,-5 0-11 1,-3 0-1-1,0 0-1 0,0 0 49 0,0 0 16 7,0 0 0-7,-7 10 0 8,-1-6-4-8,-8 6-1 6,-3-3 0-6,-4 3 0 10,-5 4-29-9,5 0-6 3,-4 0 0-3,-4 3-1 24,3-3-117-25,1 0-23 0,-27 17-5 3,11-17-1-3</inkml:trace>
    </iact:actionData>
  </iact:action>
  <iact:action type="add" startTime="54882">
    <iact:property name="dataType"/>
    <iact:actionData xml:id="d10">
      <inkml:trace xmlns:inkml="http://www.w3.org/2003/InkML" xml:id="stk10" contextRef="#ctx0" brushRef="#br0">5996 13736 1000 0,'0'0'28'1,"0"0"7"-1,0 0-35 0,0 0 0 4,0 0 0-4,0 0 0 12,0 0 64-12,0 0 5 3,0 0 2-3,4 10 0 10,8-3-17-10,-9 7-3 5,1 0-1-5,4 0 0 9,0 6-2-9,4-6-1 7,-1 7 0-7,13 20 0 8,-9-6-38-8,-7-21-9 8,0 10 0-8,3-3 0 6,-3-4 36-6,4 4 6 11,-4 0 1-11,-4-1 0 4,3 1-30-4,1-4-5 7,-4 4-8-7,0 0 11 8,0-7-11-8,0 0 0 7,0-4 0-7,-4-3 0 27,0-7-56-27,0 0-6 0,0 0-2 0</inkml:trace>
    </iact:actionData>
  </iact:action>
  <iact:action type="add" startTime="55151">
    <iact:property name="dataType"/>
    <iact:actionData xml:id="d11">
      <inkml:trace xmlns:inkml="http://www.w3.org/2003/InkML" xml:id="stk11" contextRef="#ctx0" brushRef="#br0">6058 13763 709 0,'0'-17'15'1,"0"10"3"-1,4-3 1 0,0-1 2 0,4 1-21 0,0 0 0 5,3-1 0-4,-3-6 0 9,8 7 60-10,-5-4 8 4,9 3 2-4,-9-2 0 11,1 6 2-11,4-4 0 4,-5 4 0-4,9-3 0 12,-9 3-17-12,5 0-3 4,-4 7-1-4,3 0 0 10,1 0-30-10,-5 7-5 5,1-3-2-5,-4 6 0 8,0 0-14-8,0 1 8 7,-5-4-8-7,1 6 0 7,0 1 16-6,0 4-4 7,-4-8 0-8,0 4 0 8,-4 3 4-8,0-7 1 10,0 4 0-10,-3 10 0 5,-1-3-17-5,4-14 0 5,-4 0 0-5,8-7 0 9,-12 14 0-9,12-14 0 7,0 0 0-7,-7 10 0 9,7-10 0-9,0 0 0 5,0 0 0-5,0 0 0 10,0 0 16-10,0 0-1 6,0 0 0-6,0 0 0 10,15 0-15-10,-7 0 0 5,0 0 0-5,4-7 0 12,3 4 0-12,1 3-10 2,-5-7 2-1,5 0 0 9,-1 4 8-10,5-1 0 5,-8 1 0-4,7 3 0 6,0 0 0-7,-3 3-13 8,0 4 5-7,-5-3 8 5,5 6 0-6,-4-7 0 9,3 4 0-8,-11 4 0 4,4-8 0-5,0 4 0 11,-8 3 0-10,3 8 0 2,1-4 0-2,-8-8 0 7,1 5 0-8,-1 3 0 6,-4-1 58-5,0 1 10 5,-7 4 1-6,3-5 1 9,-4 5-42-9,1-1-8 6,-5 0-1-6,1 1-1 9,-1 2 42-8,1 1 8 4,3-4 1-5,-3 1 1 12,-1-4-53-12,1 3-17 3,0-7 10-3,-1 1-10 21,4-1-64-21,5 0-17 0,-9 1-4 0,9-4-1 15,-1-4 1-14,0 1 0-1,5-1 0 0,-1-3-655 8</inkml:trace>
    </iact:actionData>
  </iact:action>
  <iact:action type="add" startTime="55661">
    <iact:property name="dataType"/>
    <iact:actionData xml:id="d12">
      <inkml:trace xmlns:inkml="http://www.w3.org/2003/InkML" xml:id="stk12" contextRef="#ctx0" brushRef="#br0">6615 13466 1317 0,'0'0'28'1,"0"0"7"-1,0 0 1 0,0 0 2 0,7 7-30 0,1-4-8 6,0 4 0-6,0 0 0 8,-4 4 20-8,0-1 2 7,-1 7 1-7,-3-3 0 8,4 3 14-8,0-3 3 9,-4 3 1-9,4 4 0 6,0 3-5-6,0 1-2 10,0 2 0-10,-4-2 0 5,0-5-12-5,4 1-2 8,-4 0-1-8,4-4 0 8,3 0-1-8,-7 1 0 5,4 2 0-5,-4-9 0 9,0 3-2-9,4-4 0 7,0 0 0-7,0 1 0 10,-4-1 55-10,4-3 10 4,4-4 3-4,-8-3 0 24,3 4-99-24,-3-4-19 1,8 0-4-1,0-4-1 3,0 4 39-3,4-3 13 2,-1-4 0-2,5-3 0 14,-1-1-4-14,1 1-1 2,3-4 0-2,-7 4 0 8,4-1-8-8,-5 1 0 8,5 0 0-8,-1-1 0 7,1 1 0-7,-4 0-11 9,3-4 3-9,-3 0 0 6,0 0 30-6,-1 4 6 11,-3-1 2-11,0-3 0 17,0 4-140-16,-5 0-28-1,1-1-6 0,0 1-679 4</inkml:trace>
    </iact:actionData>
  </iact:action>
  <iact:action type="add" startTime="55991">
    <iact:property name="dataType"/>
    <iact:actionData xml:id="d13">
      <inkml:trace xmlns:inkml="http://www.w3.org/2003/InkML" xml:id="stk13" contextRef="#ctx0" brushRef="#br0">6642 13698 1205 0,'-12'3'34'1,"12"-3"8"-1,0 0-34 0,-8 7-8 6,8-7 0-6,0 0 0 9,0 0 79-9,0 0 13 9,0 0 4-9,0 0 0 5,0-10-28-5,4-1-4 12,0 1-2-12,0 3 0 3,4-3-8-3,0 3-2 6,3 0 0-6,1-4 0 9,0-2-22-9,3-1-5 7,-3 3-1-7,3-2 0 9,1-1-11-8,0 3-2 5,-1-6-1-6,1 7 0 9,3-4-10-9,-3 3 0 5,-1 1 0-5,-3 0 0 11,0 3 41-11,-1 0 10 4,-3-4 1-4,0 1 1 22,0 0-138-22,-4 3-28 0,-1-4-6 0,1 8-1 14,-4 3-83-14,0 0-17 0,0 0-3 2,-15-10-1-2</inkml:trace>
    </iact:actionData>
  </iact:action>
  <iact:action type="add" startTime="56216">
    <iact:property name="dataType"/>
    <iact:actionData xml:id="d14">
      <inkml:trace xmlns:inkml="http://www.w3.org/2003/InkML" xml:id="stk14" contextRef="#ctx0" brushRef="#br0">6603 13452 1090 0,'-16'0'24'1,"9"0"4"-1,-5 0 2 0,8 0 2 0,-8 0-32 0,12 0 0 6,0 0 0-5,-11-3 0 8,7-4 90-9,4 7 12 6,0 0 2-6,0 0 1 10,8-11-84-9,-4 4-21 2,7 4 0-3,-7-7 0 14,8-1 61-14,3 1 8 0,-3-1 2 1,4-2 0 8,3 6-52-9,-3-4-11 7,-1 4-8-7,1-3 12 8,-1 3-12-8,1 4 0 8,-1-4 0-8,17-4 8 6,-5-2-8-6,-16 9 0 10,1 4 0-9,4-3 0 16,3-4-172-17,1 3-36 0,15-13-7 3,-8 7-1-2</inkml:trace>
    </iact:actionData>
  </iact:action>
  <iact:action type="add" startTime="56442">
    <iact:property name="dataType"/>
    <iact:actionData xml:id="d15">
      <inkml:trace xmlns:inkml="http://www.w3.org/2003/InkML" xml:id="stk15" contextRef="#ctx0" brushRef="#br0">7043 13162 1414 0,'0'0'31'1,"0"0"6"-1,0 0 2 0,0 0 1 0,0 0-32 0,0 0-8 5,0 0 0-5,0 0 0 9,0 0 23-9,-4 7 2 9,4-7 1-9,0 10 0 6,0 4 14-6,4-4 2 12,-4 0 1-12,4 1 0 3,3 6-11-3,-3-6-3 6,4-1 0-6,0 11 0 9,0-8-7-9,-1 5-2 7,5-1 0-7,0 0 0 8,-8 1-8-8,3 6-1 6,1-10-1-6,0 3 0 10,0-3-10-10,-4 3 12 6,3-3-12-6,-3 3 12 11,4 1-12-10,-4-5 0 2,0 1 0-3,0 0 8 13,0-4-8-13,0 1 0 2,-4-1 0-1,0-10 0 18,0 0-51-19,0 0-5 0,0 0-2 1,3 7-727 10</inkml:trace>
    </iact:actionData>
  </iact:action>
  <iact:action type="add" startTime="56712">
    <iact:property name="dataType"/>
    <iact:actionData xml:id="d16">
      <inkml:trace xmlns:inkml="http://www.w3.org/2003/InkML" xml:id="stk16" contextRef="#ctx0" brushRef="#br0">7004 13362 946 0,'-12'-10'20'0,"4"-4"5"1,1 4 1-1,-5-4 2 0,8 0-28 0,0 0 0 5,0 0 0-5,4-3 0 9,0 3 13-9,4-3-2 7,-4 3-1-7,4-3 0 8,0 3 13-8,8 0 2 8,-9-3 1-8,5 6 0 7,4-2 46-7,0-5 10 9,-1 4 2-9,1 4 0 6,3 0-16-6,1 6-4 11,-4-3 0-11,3 4 0 4,-3 3-33-4,0 0-7 7,-1 0-2-7,1 3 0 8,0 4-22-8,-1-3 8 7,-3 3-8-7,4 3 0 9,-1-3 0-9,-3 3 0 6,-4 1 0-6,4-1 0 9,-4 0 8-8,0 4 1 3,-4 0 0-4,4 3 0 13,-8-3-9-13,0 0 8 3,0 0-8-3,0-4 8 13,-4 1 4-13,0 6 0 2,1-7 0-2,-1 1 0 10,0-4 0-10,0-1 0 5,1 5 0-4,-1-4 0 7,0 0-12-8,4-4 0 7,4-3 0-7,-8 7 0 8,8-7 0-8,0 0 0 9,0 0 0-9,0 0 0 6,0 0 12-6,0 0 0 10,0 0 0-10,0 0 0 5,0 0 3-5,8 0 1 6,4 4 0-6,-1-1 0 8,5-3-8-8,0 0-8 7,-1 0 11-7,1 3-11 8,3 1 24-8,-3-1-3 7,7 1 0-7,-4 3 0 10,5 0-21-10,-1 0 0 5,-3-1 0-5,3-6 0 11,-7 4 0-11,3 3 0 4,-3-7 0-4,-1 3 0 13,-3 4 11-13,-1-3-3 2,1 3 0-1,-4-7 0 6,0 0-8-7,3 0-11 7,-7 3 3-7,4-3 0 22,-4-3-38-22,4 3-7 0,-8 0-2 2,4 0 0 10,-1 0-68-12,1-11-13 0,0 4-4 0,0-3 0 2</inkml:trace>
    </iact:actionData>
  </iact:action>
  <iact:action type="add" startTime="57162">
    <iact:property name="dataType"/>
    <iact:actionData xml:id="d17">
      <inkml:trace xmlns:inkml="http://www.w3.org/2003/InkML" xml:id="stk17" contextRef="#ctx0" brushRef="#br0">7607 12958 1450 0,'0'0'32'1,"0"0"6"-1,-4-4 2 0,4-6 1 0,0 10-33 0,0 0-8 6,0 0 0-6,12-14 0 9,-12 14 0-9,0 0 0 6,7 0 0-6,1 7 0 9,0 0 79-9,0 3 13 7,0 0 4-7,-1 1 0 8,1-1-71-8,0 4-13 9,0 0-4-9,-1 3 0 6,5 4 7-6,-4-4 1 10,0 1 0-10,3-1 0 4,-3 4-7-4,0-1-1 7,0-6 0-7,-4 3 0 9,-1 1 20-9,5-4 3 6,0 3 1-6,-4 0 0 9,0-3-32-9,0-4 0 7,0-3 0-7,-4 4 0 9,4-4 0-9,-4-1 0 5,0-6 0-5,0 0 0 22,-8 4-33-22,4-1-3 3,4-3-1-3,0 0 0 11,-8 0-38-11,0 0-7 0,0 0-2 1,-3 0 0 13,3-7-43-14,-8 1-9 0</inkml:trace>
    </iact:actionData>
  </iact:action>
  <iact:action type="add" startTime="57433">
    <iact:property name="dataType"/>
    <iact:actionData xml:id="d18">
      <inkml:trace xmlns:inkml="http://www.w3.org/2003/InkML" xml:id="stk18" contextRef="#ctx0" brushRef="#br0">7241 13113 1280 0,'0'0'36'0,"0"0"8"0,-4-10-35 0,4 3-9 6,4 0 0-5,0-3 0 9,4-1 84-10,-4 1 14 4,3-7 3-4,5 3 1 13,4 0-38-13,3-3-8 3,4 6-2-3,1-10 0 8,-1 4 50-7,8 0 9 5,0 3 3-6,1 0 0 21,-1 0-116-21,0-3-28 0,0 3-4 0,4-7 0 1,-8 11 32-1,0 0 16 11,5-8-1-11,-9 5-1 4,4-1-14-3,-4 3 0 11,-3 1 0-12,-4 0 0 2,3 3 0-1,-3-4 0 5,-5 8 0-3,1-4 0 3,-4 4 26-5,-1-4 2 5,1 3 1-6,-8 4-683 15,0 0-137-15</inkml:trace>
    </iact:actionData>
  </iact:action>
  <iact:action type="add" startTime="58064">
    <iact:property name="dataType"/>
    <iact:actionData xml:id="d19">
      <inkml:trace xmlns:inkml="http://www.w3.org/2003/InkML" xml:id="stk19" contextRef="#ctx0" brushRef="#br0">6447 14759 2214 0,'0'0'48'1,"0"0"11"-1,0 0 1 0,0-3 3 0,4-4-51 0,0 4-12 5,0-1 0-5,4 1 0 13,0 3 0-13,-1 0 0 1,1 3 0-1,-4 1 0 9,4 3 0-9,0 3 0 8,3 0 0-8,1 8 0 20,0-1-31-20,3 0-9 0,-7 4-1 0,8 3-1 3,-5 0 52-3,5 4 10 10,-5 3 3-10,5-7 0 4,-4 4 6-3,3 3 2 5,-3 0 0-4,0 4 0 5,-1-4-19-7,-3-3-3 6,0-1-1-5,0-2 0 8,-1 2-8-8,1-6 8 3,0-7-8-4,-4 7 8 9,4-8-8-8,-1 1 8 4,-7-3-8-5,4-1 8 10,-4-10 0-9,0 0 0 3,0 7 0-4,0-4 0 12,-4-3 3-12,-3-3 0 4,3-1 0-4,-4 1 0 13,0-7 14-13,0-1 3 2,1-3 1-1,-5 1 0 6,4-1-29-7,0 3 0 7,-11-9 0-6,7-1 0 6,-3 0 0-7,3-3 0 8,0 3 0-7,-15-31 0 5,12 14 0-5,11 21 0 8,-4-4 0-9,0-3 0 18,8 7-32-18,-4-11-12 0,4 4-2 2,-8 3-1 12,8-3 15-14,0 3 4 2,0-3 0-1,8 7 0-1,-4-4 13 0,0 4 3 4,4-1 1-4,0 4 0 10,3-3 11-10,1 7-13 5,0-1 5-5,3 1 8 11,1 3-12-11,-5 4 12 4,9-4-12-4,-5 7 12 13,-3 0-13-13,4 7 5 2,3 0 8-1,-3-1-13 12,3 8 13-12,-3 0-12 0,3 0 12 0,-3 0-12 5,3 0 12-6,-7-1-9 8,-1-2 9-8,-3 3-8 8,0 3 8-8,-4-10 11 8,-4 0-3-8,-4 3 0 7,4-3 28-7,-4 0 6 10,4-7 1-9,-8 10 0 3,-3-3-14-4,3 0-2 12,0 0-1-12,0-3 0 3,-7-1-13-2,3 0-2 4,0 4-1-5,1-3 0 9,-1 3-10-9,0-7-12 6,-3 3 2-6,3 4 1 26,-3-7-41-26,3 11-8 1,0-11-2 0,-3 0 0 8,3 3-153-8,0-3-31-1,-7 0-7 6,19 0-1-5</inkml:trace>
    </iact:actionData>
  </iact:action>
  <iact:action type="add" startTime="58681">
    <iact:property name="dataType"/>
    <iact:actionData xml:id="d20">
      <inkml:trace xmlns:inkml="http://www.w3.org/2003/InkML" xml:id="stk20" contextRef="#ctx0" brushRef="#br0">7253 14486 1753 0,'-16'-38'38'1,"8"24"8"-1,1 1 2 0,-5 2 2 0,4 1-40 0,0 3-10 3,5-4 0-3,-5 1 0 10,-4 0 39-10,4 6 5 7,8 4 2-7,-11-3 0 7,-5-1-18-7,4 4-4 8,1 4-1-8,-5-1 0 6,4 4 3-6,1 0 1 11,-5 3 0-11,8 1 0 5,-3-1-27-4,3 8 0 6,-4-5 0-5,5 5 0 3,-1-1 0-5,0 4 0 6,4-1-9-4,-4-2 9 5,8 3 0-7,-4-1 0 6,1-6 8-6,3 0-8 10,0 3 0-10,0-3 0 6,0-4-8-6,0 4 8 10,3 0 0-10,1-4 0 4,0-6 0-4,0 3 0 12,0-4 0-12,0 4 12 4,4-7-3-4,-4 0-1 14,-1 0 7-14,1 0 1 0,4 0 0 0,-4-7 0 10,4 4-8-10,0-4 0 6,-1 3-8-5,1 4 12 6,-4-6-12-6,4 2 0 7,3-10 8-7,-3 7-8 4,-4 0 0-5,4 1 0 11,0-5 8-11,-4 1-8 4,-1-1 0-4,5 4 0 12,-4-3 8-12,0 0-8 3,4-1 0-2,-4 8 0 6,4-7 8-7,-5 3-8 7,5 3 10-6,-8 4-1 5,0 0 0-6,0 0 0 10,0 0-9-10,0 0 0 5,0 0 0-5,8 4 0 10,0 3 0-10,0-4 0 5,-8-3 0-5,7 7 0 12,1 3 0-12,-4-6 0 3,-4-4 0-2,8 7 0 13,-4 0 0-14,3-1 0 0,1 1 0 2,-8-7 0 5,8 7 0-7,0 0 0 7,0 0 0-7,-5 0 0 7,5 0-14-7,-4 0-5 9,4-4-1-9,0 4 0 19,-8-7-57-18,0 0-12-1,0 0-3 0,11 4-787 4</inkml:trace>
    </iact:actionData>
  </iact:action>
  <iact:action type="add" startTime="59128">
    <iact:property name="dataType"/>
    <iact:actionData xml:id="d21">
      <inkml:trace xmlns:inkml="http://www.w3.org/2003/InkML" xml:id="stk21" contextRef="#ctx0" brushRef="#br0">7280 14490 1220 0,'-12'-14'34'1,"5"7"9"-1,3 0-35 0,4 7-8 7,0-7 0-7,0 7 0 9,0-7 36-9,0 7 6 7,0 0 1-7,0-7 0 7,4 0-27-7,-1 0-6 8,5 4-1-8,-4 0 0 7,4-4 16-7,-4 3 3 10,7-3 1-10,13-3 0 5,-5 6-29-5,-11-3 0 11,4 4 0-11,3-4 0 4,1 4 68-4,-1-1 7 6,-3 1 1-6,8 3 1 9,-5 3-45-9,5-3-10 7,-5 7-2-7,1 0 0 9,-1-7-11-9,1 3-9 6,-5 4 12-6,5 4-12 10,-4-1 13-9,-4 1-4 3,3-8-1-4,-3 4 0 12,0 0 4-12,-4 0 0 3,0 0 0-3,-4-4 0 14,0-3 54-14,0 0 11 0,3 7 3 0,-3-7 0 23,0 0-100-23,0 0-20 0,0 0-4 0,0 0-1 2,0 0 61-2,0 0 12 8,-11-3 2-8,-1-4 1 7,4 0 1-7,1-4 1 10,-1-2 0-10,4 2 0 5,0 1-13-5,-4-8-2 9,4 1-1-9,0 3 0 5,4-3-9-5,-4 0-8 7,1 3 12-7,3-3-12 8,0 3 0-8,0-3 0 7,0 3 0-7,0-4 0 25,3 8-25-24,1-4-6-1,-4 4-1 0,4 3 0 13,0 0-112-13,0 0-22 1,0 0-5-1,4 4-1 3</inkml:trace>
    </iact:actionData>
  </iact:action>
  <iact:action type="add" startTime="59551">
    <iact:property name="dataType"/>
    <iact:actionData xml:id="d22">
      <inkml:trace xmlns:inkml="http://www.w3.org/2003/InkML" xml:id="stk22" contextRef="#ctx0" brushRef="#br0">7778 14082 1350 0,'-4'-14'29'1,"4"14"7"-1,0-7 0 0,0 7 3 0,0 0-31 0,0 0-8 3,-4-14 0-2,0 4 0 11,4 3 40-12,0 7 6 3,0 0 2-3,-11-14 0 14,11 14-39-14,0 0-9 0,0 0 0 0,0 0 0 11,0 0 60-11,0 0 9 6,-12 7 3-6,4-4 0 8,8-3-53-8,-11 7-11 7,3-3-8-6,0 3 12 5,8-7 4-6,-4 10 2 10,-4 0 0-10,4 1 0 5,-3-1-8-4,3 7-2 10,-4-6 0-11,4-1 0 3,4 0-8-3,0 1 0 7,-4-1 0-6,4 1 0 7,0-11 0-8,-4 7 12 6,4-7-12-6,0 10 12 9,4-3-12-8,-4 0 0 4,4 0 0-5,-4 0 0 10,0-7 21-10,4 6 9 6,0 1 2-6,0-3 0 11,0-1-32-11,-4-3 0 4,4 4 0-4,3 3 0 13,-3-7 13-13,-4 0 0 2,0 0 0-1,0 0 0 7,8 0-1-8,-4 0 0 6,0-11 0-6,0 8 0 8,-4 3 23-8,4-7 4 8,-1 3 1-8,1-6 0 7,-4 0-32-7,4 3-8 10,0 0 0-10,-4 0 0 5,4 0 8-5,-4 0 0 11,4-3 0-11,-4 3 0 4,0-4-8-4,0 5 0 8,0 2 0-8,0-6 8 7,4 3-8-7,-4 7 0 6,0 0 0-5,0-4 0 7,4-6 0-7,-4 10 0 5,0 0 0-6,0 0 0 9,0 0 0-9,0 0-12 6,0 0 12-6,0 0-12 10,4 10 12-9,-4-10-10 3,0 0 10-4,7 0-10 13,1 4 10-13,0 3-8 1,0-7 8 0,-8 0-8 8,8 3 8-7,-1 4 0 2,1-7 0-3,0 10 0 6,4-10 0-6,-9 4 0 6,-3-4 0-6,12 7 0 5,-4-7 0-6,0 3 0 10,3-3 9-10,-3-3-9 5,0 3 0-5,0-7 0 11,3 3 0-11,1 4 0 4,-4-10 8-4,0 10-8 6,-1-10 0-6,1 3 0 10,0 3 0-10,0-3 0 6,-1-3 0-6,1 0 0 8,-4-1 0-7,4 1 0 5,-4 3 0-6,0-3 0 9,0 3 0-9,0 0 0 7,-1-4 0-7,1 5 0 10,0-1 0-10,0-4 0 4,-4 8 0-4,0-8 0 13,0 4 0-13,4 4 0 3,-8-7 0-3,4 10 0 9,0-7 11-9,0 7-11 5,0 0 10-4,0 0-10 6,0 0 8-7,0 0-8 8,0 0 0-8,0 0 0 7,0 7 0-7,4-4 0 10,-4-3-13-10,0 10 4 6,4-3 9-6,0 4 0 10,-4-1 0-9,4-6 0 3,-4-4 0-4,0 7 0 8,4 3 0-8,-4-3 0 6,3 0 0-6,1-4 0 7,-4-3 0-7,0 4 0 8,0-4 0-8,0 0 0 7,0 0 0-7,0 0 0 11,0 0 0-11,0 0 0 3,0 0 0-3,0 0 0 12,0 0 0-12,0-4 11 5,0-3-3-5,4 4 0 11,-4-1-8-11,4-3 0 3,-4 1 0-3,0-1 0 11,4 3 0-9,-4-6 0 1,0-1 9-3,4 1-1 7,0 0-8-7,-4 3 0 8,4 0 0-8,-4 0 0 7,4 0 0-7,-1-3 0 10,5 3 0-10,-8 0-8 5,4-4-1-5,-4 1 0 11,8 0 0-10,-4 3 0 2,0 3-9-3,0 1-2 8,-4 3 0-8,0 0 0 7,0 0 20-7,3 0 0 7,5-7 0-7,-8 7 0 8,8 7-8-8,-4-7 8 7,-4 0-12-7,8 3 12 10,-1 1-10-10,-3-1 10 5,-4-3-8-5,0 0 8 10,4 7 0-9,0 0-8 3,4 3 8-4,-4-3 0 13,0 0 0-13,-4-7 0 2,0 0 0-1,4 7 8 9,-1 0-8-10,-3-7 0 4,0 0 0-4,0 0 0 8,0 0 0-8,0 0 0 7,0 0-8-7,0 0 8 9,0 0 0-9,0 0 8 8,0 0 0-8,0 0 0 6,0 0 12-6,0 0 4 10,0 0 0-10,0 0 0 5,4-3-36-4,-4-8-6 7,4 4-2-8,-4 0 0 6,0-3 2-6,4 7 0 7,0-8 0-7,-4 1 0 8,0-1 10-8,4-6 8 7,-4 3-12-7,0 4 12 10,4-7 0-10,-4 6 0 6,0 1 0-6,4 3 0 10,-4-7 0-10,4 4 0 4,-4 3 0-4,4 0 0 12,-1 3-8-11,-3 4 8 1,4-6 0-1,-4 6 0 9,0 0-8-8,8-4 8 0,-4 4 0-2,-4 0 0 9,0 0 0-9,0 0 0 7,0 0 0-7,8 4 0 8,0 2 0-8,-5 1 0 8,-3-7 0-8,4 7 0 7,-4-7 0-7,8 7 0 11,-8-7 0-10,0 0 0 2,0 0 0-3,4 7 0 8,0 3 8-8,-4-10-8 7,0 0 12-7,0 0-3 6,0 0-1-6,0 0 0 8,0 0 20-7,0 0 3 5,12-3 1-6,-5-4 0 10,-3 4-32-10,4-4-8 5,-4 0-1-4,0-4 0 9,4 5 9-10,-5-5 14 4,5 1-3-4,4-1-1 12,-4 1-10-12,-1-4 0 3,1 0 0-3,4 1 0 15,0 2 0-14,-1 1 0-1,5-4 0 0,-4 4 0 8,3-1 0-8,1 8 0 7,-5-4 0-6,1 3 0 6,0-3 0-7,-1 4 0 8,1 3 0-8,0 0 0 7,3 0 0-7,1 0 0 10,-5 3 8-9,5 4-8 3,-4 4 16-4,-1-4 2 7,1 3 0-5,-4 0 0 4,4 4-3-6,-9 0-1 6,5 0 0-6,-4 0 0 9,0 0 2-9,-4-1 1 6,-4-2 0-6,-4 6 0 10,4-7-1-10,-7 8 0 6,3-1 0-6,-4 0 0 10,1-6-8-10,-1 3-8 4,0-4 12-4,1 4-12 22,3 3-36-14,0-7-15-7,-4-6-2-1,12-4-660 0,0 0-132 0</inkml:trace>
    </iact:actionData>
  </iact:action>
  <iact:action type="add" startTime="61398">
    <iact:property name="dataType"/>
    <iact:actionData xml:id="d23">
      <inkml:trace xmlns:inkml="http://www.w3.org/2003/InkML" xml:id="stk23" contextRef="#ctx0" brushRef="#br0">6370 16312 1731 0,'0'0'38'1,"0"0"8"-1,0 0 2 0,0 0 0 0,0 0-38 0,0-7-10 4,3 1 0-4,1-1 0 8,0-4 23-8,4 1 2 7,0 0 1-7,3-11 0 8,5 10 53-8,-8-9 10 8,7-1 3-8,5-3 0 21,3 3-116-21,0 0-22 0,1-10-5 0,7 3-1 1,-4-3 95-1,8-7 18 12,0 0 4-12,8-3 1 3,4-8-51-1,3 1-15 3,1-8 0-5,7 1 8 9,5-4-8-9,-9 1 0 6,4-1 0-6,1-4 0 26,-1-2-39-25,4-1-12-1,4 0-2 0,1 1-1 1,3 2 88 1,0 1 18-2,0 0 3 0,4 7 1 22,3-8-90-21,1 8-18 0,4-7-3 6,-4 6-1-7,0 4 56 1,-1 1 0-1,-3-1 8 0,4 7 0 7,-4-7-8-6,0 10 0 6,-8 1 0-7,-4 6 0 7,-3 4 0-6,-5 3 0 7,-3 4 0-7,-4 0 0 4,-9 0 0-5,1 3 0 10,-7 4 0-10,-1 3 0 5,-8 0 8-4,0 7-8 10,-3 0 8-11,-9 4-8 3,1-8 0-2,-4 11 0 4,-8 0 0-4,0 0-608 14,0 0-128-15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9-13T05:25:30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77">
    <iact:property name="dataType"/>
    <iact:actionData xml:id="d0">
      <inkml:trace xmlns:inkml="http://www.w3.org/2003/InkML" xml:id="stk0" contextRef="#ctx0" brushRef="#br0">16000 14569 1062 0,'0'0'23'1,"0"0"5"-1,0 0 0 0,0 4 3 0,0 3-31 0,0-7 0 5,0 0 0-5,0 7 0 8,3 3 48-8,-3-10 4 6,0 7 1-5,4 0 0 8,0 0 18-9,-4-7 3 6,4 7 1-6,0-4 0 11,-4-3-15-11,8 7-4 4,0-7 0-4,-8 0 0 12,7 0-6-11,1-3-2 1,4-1 0-2,-4-3 0 9,-1 0 7-9,1-3 1 6,4-1 0-6,-4-6 0 9,3 3-26-9,-3 1-5 7,4-8-1-7,-1-3 0 7,-3-1-3-6,8-2-1 8,-5 2 0-9,1 1 0 6,0 0-6-6,-1 0-2 11,1 3 0-10,0-3 0 2,-4-4-2-3,3 7-1 6,1 1 0-6,0-1 0 9,-1 4-9-9,5 3 0 6,-4-3 9-6,11-8-9 9,-11 11 0-9,-12 14 0 6,0 0 0-6,11 11 0 10,-3-8 0-10,0 8 0 5,0-1 0-5,-5 0-12 11,5 8 12-11,-4-4 0 5,4 3 0-5,-4 0 0 12,0 4 0-12,0 0 0 2,3-4 0-1,-7 4 0 8,4 3 0-9,0-3 0 5,0-1 0-4,0 1 0 7,-4-4 0-8,4 4 0 8,-4-4 0-8,-4 1 0 7,8-1 0-7,-4 0 0 10,-4 4 0-10,4-7-12 18,0 3-38-18,0-3-8 0,-8-4-2 1,8 4 0 13,-4-3-156-14,0-4-32 0</inkml:trace>
    </iact:actionData>
  </iact:action>
  <iact:action type="add" startTime="9157">
    <iact:property name="dataType"/>
    <iact:actionData xml:id="d1">
      <inkml:trace xmlns:inkml="http://www.w3.org/2003/InkML" xml:id="stk1" contextRef="#ctx0" brushRef="#br0">16439 14403 1440 0,'-11'-10'32'1,"7"6"6"-1,-4 4 2 0,-4-7 0 0,4 4-32 0,8 3-8 5,0 0 0-5,0 0 0 12,0 0 21-12,0 0 3 3,0 0 1-3,0 0 0 12,-3 3-17-12,-1 4-8 3,4-7 0-3,0 21 8 11,0-4-8-11,0-6 0 5,0-1 0-5,0 7 0 8,4 1 52-8,-4 6 9 7,3-3 2-7,1 10 0 8,-4-7-41-8,4 7-8 9,-4 4-2-9,0 3 0 6,4-4-1-5,0 4-1 9,-4 7 0-9,0-3 0 2,0-4 6-2,0 7 2 6,0 0 0-7,0-7 0 8,-4 7-5-8,4 0-1 5,-4-4 0-5,0 1 0 9,0-4-2-8,4 0-1 5,0-3 0-6,-3-4 0 10,-1 0 11-10,4 0 3 6,-4-10 0-6,0 3 0 9,0-3 23-9,0-1 5 5,0 1 1-5,0 0 0 12,0-18-13-12,1 4-3 2,-1 4 0-1,0-8 0 10,-4-3-28-11,8 0-8 4,0 7 0-4,0-7 0 8,-8 0 0-8,4 0 0 8,0 0 0-8,-3 0-725 16,-1 0-118-16</inkml:trace>
    </iact:actionData>
  </iact:action>
  <iact:action type="add" startTime="10164">
    <iact:property name="dataType"/>
    <iact:actionData xml:id="d2">
      <inkml:trace xmlns:inkml="http://www.w3.org/2003/InkML" xml:id="stk2" contextRef="#ctx0" brushRef="#br0">15665 16195 1774 0,'0'0'39'1,"-4"-7"8"-1,4-3 1 0,-4-1 3 0,0 4-41 0,4 0-10 9,-4 0 0-9,4 7 0 4,0 0 71-4,0 0 12 6,0 0 2-6,0 0 1 9,0 0-39-9,0 0-8 6,0 7-2-5,4 4 0 7,-4-1-20-7,0 4-4 4,4 7-1-5,-4-1 0 10,4 5 4-10,0-1 0 5,-4 0 0-5,4 7 0 12,-4-3-4-12,0 3 0 3,4 0 0-3,-4 0 0 14,4 4-12-12,-4-4 9-2,-4 0-9 0,4 4 8 9,0-4-8-7,-4 0 0 2,4-3-10-3,-4-1 10 19,-4 1-147-20,4-4-23 0,-3-3-5 2,3-4-697 1</inkml:trace>
    </iact:actionData>
  </iact:action>
  <iact:action type="add" startTime="10418">
    <iact:property name="dataType"/>
    <iact:actionData xml:id="d3">
      <inkml:trace xmlns:inkml="http://www.w3.org/2003/InkML" xml:id="stk3" contextRef="#ctx0" brushRef="#br0">15544 16458 1982 0,'0'0'56'1,"0"0"12"-1,0 0-54 0,0 0-14 5,0 0 0-5,0 0 0 9,0-11 11-9,0 8-1 8,0 3 0-8,8-7 0 7,-4 3-2-7,4 1 0 9,0 3 0-8,3-3 0 4,-3 3 33-5,4-4 7 11,3 4 0-11,-3-3 1 4,4 3-15-4,3 0-3 7,-3-7-1-7,-1 3 0 8,5 4-14-8,3 0-2 7,0-10-1-7,28 3 0 8,-12-3-13-8,-24 10 0 6,5-4 0-5,-1 4 0 9,1-7 8-10,-1 4 0 5,4 3-8-4,-3 0 12 10,-1 0-12-11,1-7 0 3,-1 3 0-3,-3 4 0 14,-1 0 0-14,-3 4 0 0,4-4 0 2,-5 0 0 7,1 7 0-9,-4-7 11 5,3 3-11-4,-3 4 10 7,-4-3-10-8,-4-4 0 7,4 6 0-6,-4 5 0 5,0-1 0-5,0-6 0 8,0 6 0-9,-4 0 8 6,0 1-8-5,0-1 0 9,4 1 0-9,-4-1 0 1,1 0 10-1,3 1-10 4,0-1 12-4,-4 0-12 7,4 1 0-8,-4 3 0 7,4-4 0-7,4 4 0 8,-4-14 0-7,0 0 0 4,0 0 0-5,4 10 0 11,-4-10 0-10,0 0 0 2,0 0 0-3,11 0 0 13,-11 0 0-13,8-3 0 3,0-4 0-3,3 0 0 13,-3-3 20-13,0-1 11 3,4 1 1-3,-5 3 1 8,1-3-33-8,0-1 0 7,-4-3 0-7,4 4 0 7,-4 3 0-7,-4-3 0 9,0-1 0-9,3 4 0 6,-3-3 14-6,-3 0-4 11,-1 3-1-11,0 3 0 4,0-6 6-4,0-1 1 12,-4 5 0-11,0 2 0 2,5-3-16-3,-5 4 8 5,0-4-8-3,0 3 0 6,0 1-8-8,5-1-8 6,3 4-2-5,-8 0 0 25,8 0-122-26,-12 0-24 0,4 0-4 0,8 0-784 0</inkml:trace>
    </iact:actionData>
  </iact:action>
  <iact:action type="add" startTime="10958">
    <iact:property name="dataType"/>
    <iact:actionData xml:id="d4">
      <inkml:trace xmlns:inkml="http://www.w3.org/2003/InkML" xml:id="stk4" contextRef="#ctx0" brushRef="#br0">16513 16264 1976 0,'0'0'44'1,"-4"-10"8"-1,0 6 3 0,1-6 0 0,3-1-44 0,-4 1-11 6,4 3 0-6,0 7 0 9,0 0 29-9,0 0 4 6,0 0 1-6,0 0 0 11,0 0-14-11,0 0-4 3,0 0 0-3,0 0 0 14,-8 10-4-14,0-3-2 2,0 7 0-2,4 4 0 9,4-8-10-9,-3 7 0 6,-1 0 9-6,0 4-9 9,4 0 9-9,0 3-9 7,0-3 12-7,4 0-12 8,-4-1 16-8,0 1-4 9,0 0-1-8,0-4 0 4,-4 7-11-5,4-13 0 11,0 10 0-11,0-11 0 5,4 4 8-5,-4 0-8 6,4-4 8-6,-4 0-8 8,0-3 9-8,3 0-9 6,-3-7 10-6,4 4-10 9,-4-4 12-9,0 0-4 6,8 0-8-6,0-4 12 11,-4 1-2-10,4-1-1 2,-5 1 0-3,1-4 0 11,4-3 4-11,0-1 1 4,-4 1 0-4,4-4 0 13,-1 4 6-13,1-8 2 2,0 4 0-1,0-3 0 9,-4 0-22-10,3 0 0 5,5-4 0-5,-8 0 0 8,8 7 0-8,-5-7-8 8,1 4 0-8,4 3 0 7,-1-3 8-7,-3 3 11 9,0 4-3-8,0-1 0 4,4 1-8-4,-5 3-16 9,1 0 4-10,-8 7 1 3,0 0 11-3,0 0 16 7,0 0-4-7,0 0-1 9,0 0-11-9,0 0 0 6,0 0 0-6,0 0 0 8,4 11 0-7,-4-4 0 5,0-7 0-6,-4 10 0 10,0 0 0-10,-4-3 0 5,1 4 0-5,-1-1 0 12,0 0 0-12,-4 1 0 3,1-1 0-2,3-6 0 11,0 2 0-12,0 5-12 2,1-8 2-1,-1 4 1 8,0-3 9-8,4 3 0 4,4-7 0-5,-8 7 0 8,4-4 0-8,4-3 0 7,-3 7 8-6,-1 0-8 6,0 3 8-7,4-3-8 9,0-7 10-9,0 7-10 6,0 3 0-6,4-3 0 10,-4-7 0-9,0 7 0 3,7 0 0-4,-3 0 0 8,4 3 0-8,8 1 0 7,-5-1 0-7,-11-10 0 6,8 4 0-6,12-4 0 9,-5 0 0-9,-15 0 0 6,12 7 0-6,7-7 0 11,-3 0 0-10,-8 0 0 2,3 0 0-3,13-7 0 11,-1-4 0-10,-15 8 0 2,0 3 0-3,11-11 0 13,-19 11 0-13,12-10 0 3,-1 3 0-3,13-7 0 10,-5 0 0-10,-19 14 0 4,12-6 0-3,7-12 0 7,-19 18 0-8,4-7 0 8,0 0 0-8,4-6 0 7,-8 13 0-7,4-7 0 9,-4 3 0-8,0-17 0 4,0 21 0-5,0 0 0 10,-4-6 0-9,-4-5 0 3,0 8 0-4,8 3 0 7,-7 0 0-7,-1 0 0 9,0 3 22-9,0 4-2 5,0-7 0-5,1 4 0 9,-1 2-20-9,4-6 0 6,0 11 0-6,0-8 0 10,0 4 0-9,4-7-8 3,-4 11 8-4,4-11 0 11,0 7 0-11,0-1 0 5,0-6 0-5,4 7-8 12,4 4 8-12,-4-4 0 3,0-4 0-3,15 7-8 10,-3-3 8-10,-8-3 0 5,-1-1 0-5,13 8 0 8,-5-8 0-8,-7 1 0 8,4-4 0-8,-4 3 0 7,3 1 0-7,5-4 0 10,-1 0 0-10,-3 0-8 5,8 0 8-5,-5 0 0 11,1-4 0-10,-1 4 0 2,1-3 0-3,-1 3 0 8,1-7 0-8,-4 3 0 7,3 1 0-7,-3-1 9 7,0-3-9-7,-1 4 0 8,-3-1 8-8,0 1-8 7,0 3 0-7,-5 0 0 9,-3 0 12-9,0 0-12 6,8 0 12-6,-8 0-12 11,4 3 9-11,-4-3-9 3,0 0 0-3,0 7 9 13,0 4-1-13,4-1-8 3,-8-3 12-2,4 3-4 9,0 1 3-10,-4 3 0 4,0-7 0-4,0 3 0 8,1 0 7-7,-1 4 2 6,0-3 0-7,0-5 0 7,0 5-20-7,4-11 0 9,-4 7 0-9,4-7 0 6,0 0 10-6,0 0-2 10,0 0 0-10,0 0 0 5,0 0-8-5,0 0 8 8,0 0-8-7,0 0 8 5,-8-4 0-6,8 4 0 7,0-7 0-7,0 0 0 8,4-3-8-8,0 0 0 7,0 3 0-7,0 0-11 9,4 0 11-9,-4-3 0 6,3-8 8-6,1 4-8 12,4 4 0-12,-4-4 0 3,3-3 0-3,1 3 0 13,3 0 0-13,-3 0 0 2,0 1 0-1,3 2 0 13,-3 4 0-13,0 4 0-1,3-8 0 0,-3 5 0 8,4 6-8-8,-5-4 8 7,5 8-8-6,-5 2 8 5,1-2 0-6,0 3-8 9,-4 3 8-9,-1 1 0 6,5-1 0-6,-4 4 0 11,3 0 0-11,-7-1 0 4,4 5 0-4,-4-1 0 10,4 4 0-10,-8-11 0 6,4 4 0-6,-4 0 0 6,4 0 0-6,-4 0-552 25,-4-4-102-24,0 0-21-1</inkml:trace>
    </iact:actionData>
  </iact:action>
  <iact:action type="add" startTime="12791">
    <iact:property name="dataType"/>
    <iact:actionData xml:id="d5">
      <inkml:trace xmlns:inkml="http://www.w3.org/2003/InkML" xml:id="stk5" contextRef="#ctx0" brushRef="#br0">10801 14531 1461 0,'0'0'32'1,"-4"-3"6"-1,1-8 2 0,-1 1 2 0,0 3-34 0,4 7-8 4,-4-3 0-2,4 3 0 9,0 0 0-11,0 0 0 3,0 0 0-3,0 0 0 13,0 0 0-13,0 0 0 1,0 0 0-1,0 0 0 9,0 0 89-9,0 0 16 8,0 3 3-8,0-3 1 7,0 0-39-7,0 0-8 8,0 0-2-8,0 0 0 7,8 7-6-7,-1-7-2 10,-7 0 0-10,4-7 0 5,4 4-23-5,0-4-5 13,0-4 0-13,-1-3-1 4,-3 8-11-4,4-8-1 4,4 0-1-4,-4 4 0 10,-1-1-2-10,5-6-8 6,-8 6 12-6,4 1-4 9,3 0 1-9,1-1 0 6,-4-2 0-5,0 2 0 8,-1 4 4-9,5 0 1 5,0 0 0-5,-1 4 0 12,1 3-27-12,-4 0-6 3,4 0-1-3,-1 0 0 14,1 3 20-13,3 4 0-1,-3-3 0 0,4 6 0 9,-5-3 0-9,5 3 0 6,-1 1 0-5,-3-1 0 7,4 4 0-8,-5-4 0 8,-3 1 0-7,4 3 0 4,0 3 0-4,-1 0 0 8,-3 0 0-8,4-3 0 3,-8 4 0-4,-1 2 0 12,5-9 0-11,-4-1 0 16,0 4-22-17,0-4-4 0,-4 4-1 2,0-3 0 12,0-1-61-14,0 0-12 0,0-3-2 0,0 4-523 6,0-11-105-5</inkml:trace>
    </iact:actionData>
  </iact:action>
  <iact:action type="add" startTime="13301">
    <iact:property name="dataType"/>
    <iact:actionData xml:id="d6">
      <inkml:trace xmlns:inkml="http://www.w3.org/2003/InkML" xml:id="stk6" contextRef="#ctx0" brushRef="#br0">11027 14410 1324 0,'-12'-10'29'1,"8"3"7"-1,1 3 0 0,-1-6 1 0,0 0-29 0,0 3-8 5,4 7 0-5,0 0 0 9,0-7 29-9,0 7 5 9,-4-4 1-9,4 4 0 6,0 0-15-6,0 0-4 10,0 0 0-10,0 0 0 4,0 0-4-4,0 0-2 7,0 0 0-7,-4 11 0 8,0 6 19-7,4-3 4 5,4 7 1-6,-4-1 0 9,4 5-2-9,-4-1 0 6,4 0 0-6,-4 7 0 11,0 0-6-11,4-3-2 5,-4 7 0-5,4 3 0 11,-4 0-3-11,4 3-1 3,-1-3 0-3,1 0 0 14,0 7-12-14,0-3-8 2,-4 3 8-2,0-4-8 9,4 4 20-8,0 4 0 4,-4-8 0-4,0-3 0 6,0 4-20-7,4-1 0 8,-4-3 0-8,4-3 0 7,-4-1 0-7,0-3 19 9,0 1-3-9,0-5-1 6,-4-6 1-6,4 3 0 11,0-3 0-11,0-7 0 4,-4 3 7-4,4-3 1 6,-4-4 1-6,4-3 0 9,0-7 0-9,0 0 0 6,-8 7 0-6,8-7 0 9,0 0-16-9,0 0-9 6,0 0 10-6,-8 7-466 23,1 0-94-22,-5-4-18 0</inkml:trace>
    </iact:actionData>
  </iact:action>
  <iact:action type="add" startTime="14442">
    <iact:property name="dataType"/>
    <iact:actionData xml:id="d7">
      <inkml:trace xmlns:inkml="http://www.w3.org/2003/InkML" xml:id="stk7" contextRef="#ctx0" brushRef="#br0">10393 16295 2412 0,'-12'-14'53'1,"0"-6"11"-1,1 2 3 0,3 4 0 1,0-6-54-1,0 6-13 4,1-3 0-4,-5-15 0 10,16 19 0-9,-4 13 0 3,0 0 0-3,0 0 0 10,0 0 0-11,0 0 0 3,0 0 0-3,-4 6 0 14,4 5 0-14,0 3 0 0,0 3 8 0,0 4-8 10,0 6 0-10,0-2 0 8,4 6 0-8,-4 3 0 7,0 4 9-7,0-3-9 8,4 0 8-7,-4 41-8 5,4-18 0-6,-4-30 0 11,0 0 0-11,0 10 0 4,0-7 0-4,0-3 0 8,0 3 0-8,-4-4 0 22,4-2-118-22,-4 2-16 0,4-6-3 0,-4-7-498 8,4 0-99-8</inkml:trace>
    </iact:actionData>
  </iact:action>
  <iact:action type="add" startTime="14712">
    <iact:property name="dataType"/>
    <iact:actionData xml:id="d8">
      <inkml:trace xmlns:inkml="http://www.w3.org/2003/InkML" xml:id="stk8" contextRef="#ctx0" brushRef="#br0">10101 16582 1724 0,'0'0'38'1,"0"0"8"-1,8-3 2 0,0-4 0 0,3 0-39 0,-3 0-9 5,8-3 0-5,-1 3 0 9,5 3 0-9,-5-6 0 6,5 10 0-5,-1-11 0 8,-3 5 16-9,3 2 2 5,0-3 0-5,5-3 0 11,-1 6 2-11,1-3 0 4,-1 4 0-4,0-4 0 12,1 4-20-12,-1-4 10 3,0 3-10-3,4 4 8 14,-3-3-8-13,3 3 0-1,-4 3 0 0,1-3 8 9,-1 4-8-9,0-4 0 7,-3 3 0-7,-5 1 0 9,5 2 0-9,-5 1 0 8,-3 0 0-8,4 0 0 6,-5 0 0-6,-3 0 0 10,0 3 0-9,0 1 0 3,-4-1 0-4,3 4 8 9,-3-4-8-9,0 1 8 6,-4 3 0-6,0-1 0 6,0-2 0-6,-4 3 0 9,0-1-8-9,1-2 8 7,3-11-8-7,0 7 8 10,0-7-8-10,0 10 8 4,0-10-8-4,0 0 8 11,0 0-8-11,0 0 12 4,0 0-12-4,0 0 12 13,0 0-1-13,0 0 0 3,3-7 0-3,1 4 0 14,0-4 8-14,4 0 1 1,0-7 1-1,0 0 0 8,-1 4-1-8,1-4-1 8,-4 0 0-8,0 0 0 7,0 4-4-7,0-4-1 8,0-3 0-7,-4 3 0 6,0 0 3-7,0 0 1 10,0 1 0-10,-4-1 0 4,0 0 2-4,-4 0 1 9,4 0 0-9,-4 4 0 7,1-1-5-7,-1 1-2 6,4 3 0-6,-4 4 0 8,4-8-14-8,-4 4 8 6,5 7-8-6,3 0 0 10,-8 0 0-10,8 0 0 6,-12 0 0-6,12 0 0 10,-8 7 0-10,1 4-13 5,3-1 4-5,0 0 1 12,0 1 8-12,4-1-10 3,-4-10 10-3,4 11-10 14,4-1 10-14,0 0-8 2,4 1 8-1,-5-4-8 5,9 0 8 2,0 3-8-8,-4-3 8 0,7 0-8 7,1 0-6-7,-1 0-1 9,-3-4 0-9,3 1 0 6,1-4 15-5,0 0-11 9,3-4 11-10,0 1-10 5,1-4-2-5,-1 3-1 8,-3-3 0-8,3-3 0 7,5 0 13-7,-5-1-9 5,1 1 9 2,-1-1-8-5,-3-2 8-2,-1 2 0 7,5 1 0-7,-9-7 0 9,1 6 0-9,0 1 0 6,-1-1 8-6,1 1-8 10,-4 0 23-9,0-1 0 3,-1 4 0-4,-3 0 0 11,0 4 1-11,0 3 1 3,4-7 0-2,-8 7 0 13,0 0 3-14,0 0 1 1,4 7 0-1,0 0 0 8,-4 0-29-7,4 0 0 6,-1 3 0-6,-3 4 0 5,4-4 0-5,-4 4 0 7,4 3 0-8,-4 4 0 7,4-7 0-7,-4 7 0 10,0-4 0-10,0 4 0 5,0 0 0-5,0 3 0 9,4-3 0-9,-4 17 0 6,-4-11 0-6,4-16 0 5,0-1 0-3,0 4 0 6,-4-4-10-8,4 1-8 6,0-11-2-6,0 7 0 9,0-7 32-9,0 0 7 6,0 0 1-6,0 0 0 10,0 0-29-10,0 0-6 5,0 0-1-5,0 0 0 12,0 0 16-12,0 0 0 3,0 0 0-3,0-18 0 14,4 4 0-13,-8 7 0-1,4 1 0 1,-4-15 0 6,8 4 0-7,-4 10 0 8,0-4 0-8,0-6 0 8,4 0 0-8,0 13 0 8,-4-13 0-8,4 3 0 7,0 0 0-7,0 0 0 10,0 1 0-10,-1-5 0 4,5 4 0-4,-4 1-12 9,0 2 1-9,4 1 1 7,-4-1 1-7,3 1 0 6,-3 3 0-6,0 4 0 9,0-8 9-9,-4 11 0 6,0 0-9-6,0 0 9 9,0 0 0-9,0 0 0 6,0 0 0-6,0 0 0 10,0 0-10-10,0 0 10 5,4 11-13-5,-4-1 5 12,4 0 8-11,-4 1 0 1,-4-8 0-1,4 8 0 11,4 3 0-12,-4-4-10 3,0 0 10-3,4 1 0 8,0-1 0-8,0-3 0 7,3 0 0-6,-3 0 0 6,0 3 0-7,4-3 0 8,0 3 0-8,0-6-10 7,-1 3 10-7,1 3 0 10,0-10 8-10,0 4-8 5,3 3 0-4,-3-7 0 10,0-7 0-11,0 7 0 3,3 0 0-3,-3-4 0 6,4 4 0-6,-1-10 0 8,1 3 8-7,0 3 1 5,-1-6 0-6,13-7 0 9,-5 3-9-9,-15 7 0 6,8-3 0-6,7-4 0 11,-19 14 0-11,4-7 0 4,8-3 0-3,0-8 0 10,-12 18 0-11,3-10 0 3,-3 3 0-2,4-7 0 11,-4 14 0-12,-4-10 0 3,4 10 0-3,-11-11 0 10,11 11 0-10,-8-7 0 5,0 4 0-5,-7 0 0 8,15 3 0-8,-12 0 0 8,4 3 0-8,0 0 0 7,-3 4 34-7,3 4 5 11,-4-8 1-11,4 8 0 3,-3-5-40-2,3 5 0 11,-4-1 0-12,5 1 0 3,3 2 0-3,0-2 0 6,0-4 0-6,4 3-8 8,-4 0 8-7,4 1 9 6,4-4-1-7,0 0-8 8,0 0 0-8,0 0 0 6,-1-1 0-6,5 5-12 10,0-8 12-10,0 4 0 5,0-3 0-5,15 3 0 11,-4-4 0-11,-11-3 0 4,8 0 0-4,11-3 0 13,-8-4 0-13,-11 7 0 3,4-4 0-3,3 4 0 9,1 0-10-9,0-10 1 6,-1 10 0-6,5-11 0 8,-5 11 9-8,1-10 0 8,-1 3 0-8,1 0 0 7,-1 0 0-7,1 0 0 10,0 4 0-10,-5-1-8 6,5-2 8-6,-8 2 0 11,-1 1 0-11,1 3-8 3,0-4 8-3,0 4 0 6,-1 0 0-6,-7 0 0 9,4 7 0-9,-4-7 0 7,4 7 0-7,-4 3 0 8,4-3 0-8,-4 0 9 6,0-7-9-6,4 24 0 11,-4-13 0-11,0-11 0 4,0 10 0-4,-8 4 0 11,8-14 0-11,0 0 0 4,0 0 0-4,0 0 0 14,-11 14 0-14,11-14 0 3,0 0 0-2,0 0 0 5,0 0 0-6,0 0 0 7,0 0 0-7,0 0 0 8,0 0 20-8,-4-7-2 8,0 7-1-7,4-10 0 5,0 3-17-6,4-4 8 10,0 8-8-10,-1-8 0 5,1 1 8-5,0 0-8 12,4-1 0-12,-4 4 0 4,4-3 0-4,-1 0 0 5,5 6 0-4,-4-3 0 7,0-3 8-8,3 3-8 6,1 4 0-6,0-1 0 9,-1 4 12-9,5 4-12 7,-4-4 12-7,-1 0-12 10,1 3 15-10,4 4-4 4,-5 3-1-4,1 1 0 12,0-1-10-12,-1-3 12 4,-3 3-12-4,0 1 12 12,0-1-12-12,-5 4 12 3,1-7-12-3,-4 7-776 15,-4-4-161-15</inkml:trace>
    </iact:actionData>
  </iact:action>
  <iact:action type="add" startTime="30169">
    <iact:property name="dataType"/>
    <iact:actionData xml:id="d9">
      <inkml:trace xmlns:inkml="http://www.w3.org/2003/InkML" xml:id="stk9" contextRef="#ctx0" brushRef="#br0">22108 6614 2430 0,'-4'18'216'1,"4"-8"-173"-1,0-10-35 0,-3 4-8 19,-1 6-36-19,0 4-10 0,4 7-2 0,-4-1 0 13,-4 11-35-13,4-6-7 1,0 6-2-1,0-4 0 2,1 8 64-2,-1-4 13 7,4 0 3-6,-4 4 0 6,4-1 12-6,0-2 16 8,4-1-3-9,0 0-1 5,-4 3 13-5,3-2 3 11,5-8 0-11,0 3 0 5,0-2-28-5,0-5 0 11,-1-2 0-11,5-8 0 3,0 0 22-3,-5 1 2 7,5-8 1-7,0 4 0 8,-1-3 11-7,1-1 3 5,0-6 0-6,0-1 0 9,-1-3-19-8,5 4-4 4,-5-8-1-5,5 5 0 11,0 2-7-11,-5-6 0 4,-3-1-8-4,0 4 12 12,3 0-12-12,-7 1 8 3,4-5-8-3,-4 4 0 14,0 4 8-13,0-1-8-1,0 1 0 0,-4 3 0 8,0 0 0-7,0 0 0 6,0 0 0-7,0 0 0 8,0 0 0-8,0 7 0 8,0 0 0-7,4 3 0 4,-4 0 0-4,3 1-10 9,1 3 10-10,0-4-8 5,4 0 8-5,-4 1 0 12,4-1 0-12,-1 1 0 3,5-5 0-3,-4 1 0 6,4 0 0-6,-1 4 0 9,1-4 0-9,0-4 0 6,-1 1 0-6,5-4 0 10,-4-4 0-10,3 4 0 5,5-3 0-5,-1 3 0 11,0-4 0-11,1-3 8 4,3 0-8-4,-3-3 0 12,-5 0 8-12,1-1-8 3,-1-6 10-3,1 3-10 14,0 4 10-13,-1-11-10 0,1 0 10 0,-5 0-10 6,-3 1 28-7,0-1-1 7,0 0 0-6,-1 0 0 5,-7 1 4-6,0-5 1 10,0 5 0-10,0-5 0 6,-7 5-8-6,3-8 0 10,-4 4-1-10,0-4 0 5,0 1 1-5,-3-1 1 8,-5 4 0-6,1-1 0 3,3-2-10-5,-7 6-3 6,-1-3 0-6,5 3 0 9,-1 0-4-9,4 4-8 7,-3 0 11-7,3 3-11 9,-4 0 11-9,5 7-11 5,3-3 10-5,-4 6-10 27,5 1-19-27,-5 3-9 2,12 0-3-1,-4 7 0 5,-4 3-50-6,4 4-11 0,4 0-1 0,0-4-1 15,0 11-144-15,0 0-29 0</inkml:trace>
    </iact:actionData>
  </iact:action>
  <iact:action type="add" startTime="30894">
    <iact:property name="dataType"/>
    <iact:actionData xml:id="d10">
      <inkml:trace xmlns:inkml="http://www.w3.org/2003/InkML" xml:id="stk10" contextRef="#ctx0" brushRef="#br0">23116 7265 2149 0,'0'0'47'1,"4"-11"9"-1,-4-3 3 0,4 1 2 1,0-1-49 0,0 3-12 4,0-2 0-5,-1 2 0 10,1 1-17-10,0 10-7 5,-4 0 0-5,0 0-1 12,-8-7 7-12,-3 14 2 3,3-7 0-3,-4 3 0 14,5 8 16-14,-9-1 0 1,4 0 11-1,-3 4-11 9,-1 0 8-9,1 3-8 7,3 1 0-7,0-4 0 9,-3-4 0-9,3 7-11 8,0-6 2-8,5 2 0 6,-5 1 9-6,4-3 12 11,0 2-2-11,4 1-1 4,4-3-9-4,0-1 0 9,0-7 0-9,4 4 0 6,0 4 0-6,4-8 0 7,-4 4 0-7,8-3 0 8,-1 3 8-8,1-4 0 6,-4 4 0-6,3-4 0 10,1 1-8-10,4-1 8 6,-5 1-8-6,5 3 8 10,-1 0-8-10,-3-1 0 5,4 1 0-5,-5 0 0 12,1 0 0-12,4 0 0 2,3 4 0-2,-7-8 0 11,3 4 0-11,-3 0 0 5,0 10 0-5,-1-7 0 9,1-6 0-9,-4 6 0 6,3 4 0-5,-3 0 0 6,0-4 0-6,-4 4 0 7,0 0-10-8,0-4 10 6,0 4-12-5,-4 0 3 8,-4-10 1-8,4 6 0 3,-4 7 8-4,0-6 0 12,-4-8 0-12,-4 7 0 3,-3 1 15-3,-1-4 5 7,1 3 0-7,-5-3 1 8,1 0 19-8,-1 0 3 7,1 0 1-7,-1 3 0 9,1-3-32-9,0 3-12 6,-1-10 11-6,1 11-11 10,3-11 31-10,0 3 0 5,5-3 0-5,-5 0 0 12,1 0-3-12,3 0 0 3,0-3 0-3,5 3 0 13,7 0-28-11,0 0 8-1,-8 0-8-1,8 0 0 8,0 0 0-8,0 0 0 7,0 0 0-7,0 0 0 20,0 0-19-20,0 0-9 0,0 0-3 1,0 0-689 10,0 0-139-10</inkml:trace>
    </iact:actionData>
  </iact:action>
  <iact:action type="add" startTime="32591">
    <iact:property name="dataType"/>
    <iact:actionData xml:id="d11">
      <inkml:trace xmlns:inkml="http://www.w3.org/2003/InkML" xml:id="stk11" contextRef="#ctx0" brushRef="#br0">25669 6746 1796 0,'0'-10'40'2,"-4"-1"8"-2,4-3 1 0,0 4 1 0,0-7-40 0,0 6-10 6,4 1 0-6,-4 3 0 14,0 0 0-14,0 7 0 0,0 0 0 1,0 0 8 8,0 0-8-9,0 0 0 7,-8 0 0-7,-4 4 0 8,4 6 0-8,1 0 8 9,-5 1 0-9,0 6 0 6,4-7-8-6,-3 11 0 10,3-4 0-10,-4 8 0 5,4-5 0-5,1 5 0 8,-1-1 10-7,0 3-10 5,4-2 12-6,0 2-12 6,0-6 12-6,4-4-12 8,4 4 18-7,-4-4-3 5,4-3-1-6,-4 3 0 10,0-6 14-10,4-1 4 5,0 1 0-5,0-4 0 11,0 3-5-9,4-3-1 0,-1 0 0-2,5 0 0 13,-4-4-8-13,4 1-2 2,-5-1 0-1,5 0 0 10,0-3 4-11,-1 4 0 3,1-4 0-2,0-4 0 7,-5 4-20-8,5-3-17 8,0 0 3-8,-4-1 1 7,3-3 13-7,1 4 0 9,-4-8 12-9,3 4-12 6,-3 1 8-6,0-1-8 10,0-4 0-10,0 4 0 4,-1 4 10-3,5-1-10 11,-4 1 8-12,0-1-8 3,-8 4 0-3,0 0 0 6,11 0 0-6,-11 0 0 9,8 0-9-9,-8 0 9 6,12 0 0-6,-12 0 0 10,7 4-8-10,1 3 8 5,0 0 0-5,0 0 0 11,0 3 0-11,-5 0 9 4,5-3 1-4,0 7 0 17,0-3-10-17,0-1 0 0,-5 0 0 0,5 1 0 13,0-1 0-12,0 0 0 0,0 1 0 0,-1 3 0 5,5-4 0-6,0 0 0 8,-4 1 0-7,3-1 0 5,1 1 0-6,0-1 0 9,-5 0 0-9,5 1 0 6,0-11 0-6,-1 3 0 12,1 4 0-12,0-7 0 3,-1 0 0-2,1-7 0 7,4 4 0-8,-5-4 0 6,1 0 0-6,3 0 0 6,-3 0 0-6,4-3 0 9,-5-4 15-9,5 0-3 6,-4 0 0-6,-1-3 0 10,1 0 8-10,0 3 0 6,-5-7 1-6,1 4 0 10,-4-1 15-9,0 1 2 2,0-4 1-3,-4 1 0 13,0-5-9-13,0 5-2 2,-4-8 0-1,0 7 0 13,0-3 0-14,0 0 0 2,-3-4 0-2,-5 4 0 7,4 0-28-7,0-4 0 8,-3 4 0-7,-1 3 0 5,4-7 12-6,-7 8-4 9,3-1-8-9,4 4 12 6,-4 3-12-6,1 0 0 11,-1 4 0-11,-3 3 0 17,3 0-16-17,0 7-10 2,1 0-2-2,-1 3 0 15,-4 4-182-15,5 3-37 1,-17 15-7 0,5-1-2-1</inkml:trace>
    </iact:actionData>
  </iact:action>
  <iact:action type="add" startTime="36587">
    <iact:property name="dataType"/>
    <iact:actionData xml:id="d12">
      <inkml:trace xmlns:inkml="http://www.w3.org/2003/InkML" xml:id="stk12" contextRef="#ctx0" brushRef="#br0">26311 7645 964 0,'0'0'21'1,"0"0"5"-1,0 0 1 0,0 0 0 1,0 0-27-1,7 0 0 9,5 0 0-9,0 0 0 3,-5 0 16-3,5 0-1 6,4 0-1-6,-5 0 0 10,5 0 4-10,0 4 1 5,-5-4 0-4,1 0 0 8,3 0 9-9,-3-4 3 6,0 4 0-6,3 0 0 9,-3 0 6-9,4 0 2 6,-5-3 0-6,9-4 0 11,-9 3 4-11,5-3 1 3,3 0 0-2,-3-3 0 12,0 7-20-13,-1-4-4 1,1-4-1-1,-1 8 0 11,5-8-7-8,-5 5 0 0,5-5-1-2,-5 8 0 6,1-15 0-7,-1 8 0 8,-3 0 0-8,0-1 0 7,-1-3-3-7,1 4 0 10,0 0 0-10,-4 3 0 5,-5 0-8-5,5-3 12 11,-4-1-12-11,-4 11 12 4,0 0-12-4,-4-10 8 6,4-1-8-6,-8 11 8 9,1-10-8-9,-1 10 10 6,0-7-10-6,-8 4 10 9,5 3-10-9,-1-4 0 6,-3 4-10-6,-1 4 10 10,0-1 0-10,-3 4-9 5,3-7 9-5,1 3 0 12,-5 4 0-12,1 4-8 3,3-11 8-2,1 10 0 11,-5 1 0-12,5-1 0 2,-1-3 0-1,1 7 0 9,-1-1 0-10,4 1-8 5,-3-3 8-5,3 6 0 8,1 4-10-8,-1-1 10 7,0 1-12-6,4 0 12 6,1 0 0-7,3-1 0 10,0-2 0-10,0 3 0 5,4-1 0-5,0 1 0 11,4-4 0-11,0 1 0 4,0-1 0-4,0-3 0 6,3 0 0-6,1-1 0 9,0 8 0-9,4-10 0 7,-1-1 0-7,1 0 0 8,3-3 0-8,1 0 0 7,0 4 0-7,3-5 0 9,0 1 9-9,-3 0 6 5,7 0 1-4,-3-3 0 10,-1-4 9-11,5 3 3 3,-5-3 0-2,4 0 0 11,1-3-7-12,-5 3-1 3,5-7 0-3,-1 3 0 10,0 1 0-9,-3-1 0 3,3-3 0-4,0 1 0 8,1-1 48-8,-1 0 8 8,-3 0 3-7,-1 3 0 18,0-6-108-19,1 3-22 1,-4 4-4-1,3-8-1 2,-3 4 36-2,-1 4 6 11,-3-4 2-11,-4 3-589 11,-1 4-118-9</inkml:trace>
    </iact:actionData>
  </iact:action>
  <iact:action type="add" startTime="51659">
    <iact:property name="dataType"/>
    <iact:actionData xml:id="d13">
      <inkml:trace xmlns:inkml="http://www.w3.org/2003/InkML" xml:id="stk13" contextRef="#ctx0" brushRef="#br0">22466 8520 1746 0,'-4'-3'155'1,"4"3"-124"5,0 0-31-6,0 0 0 9,0 0 17-9,0 0-2 9,0 0-1-9,0 0 0 5,-3 7-14-5,3-7 0 12,0 0 0-12,3 10 0 4,1 0 0-4,4-3-16 6,4 4 3-6,-1-11 1 10,5 10 12-10,3-7 0 5,5 4 0-5,3-7 0 9,-4 0 0-9,9 0 16 6,3 0-3-6,0 0-1 11,3 0-3-11,1 0-1 4,4-7 0-4,-4 4 0 12,4-7 23-12,-4 3 4 3,4 3 1-3,-4-3 0 13,-4 4-11-13,3-4-1 2,-3 0-1-2,-3 4 0 9,3-4-15-9,-4 3-8 7,-8-3 10-7,0 4-10 8,-3-1 0-8,-1 1-12 8,1-4 1-8,-5 4 0 20,-3-1-139-20,0 4-28 0,-1 4-6 3,-11-4 0-3</inkml:trace>
    </iact:actionData>
  </iact:action>
  <iact:action type="add" startTime="52201">
    <iact:property name="dataType"/>
    <iact:actionData xml:id="d14">
      <inkml:trace xmlns:inkml="http://www.w3.org/2003/InkML" xml:id="stk14" contextRef="#ctx0" brushRef="#br0">25493 8506 1653 0,'0'0'47'1,"0"0"10"-1,0 0-45 0,4 0-12 5,8 0 0-5,0 0 0 13,3-3 0-13,1 3-16 3,3-4 4-3,5 1 1 12,-1-1 11-12,4 1 0 1,-3 0 0-1,3-1 0 10,4 1 0-10,0-1 0 5,4-3 0-4,0 0-8 8,8 4 18-9,-4-1 4 7,4 1 1-7,-1 0 0 8,1-1 18-8,0-3 4 9,0 4 1-9,3 3 0 6,-3 0 3-6,4-7 1 10,0 7 0-10,-1-4 0 5,-3-3-16-5,-4 4-3 6,-8 3-1-6,0 0 0 9,-7 0-14-9,-5 0-8 6,1 0 10-6,-9 0-10 25,-3 3-73-25,-4-3-21 1,-4 0-4-1,0 0-1 0</inkml:trace>
    </iact:actionData>
  </iact:action>
  <iact:action type="add" startTime="54483">
    <iact:property name="dataType"/>
    <iact:actionData xml:id="d15">
      <inkml:trace xmlns:inkml="http://www.w3.org/2003/InkML" xml:id="stk15" contextRef="#ctx0" brushRef="#br0">20976 8939 1306 0,'-8'-28'36'2,"4"18"10"-2,4-4-37 0,-3 0-9 4,3 4 0-4,0-1 0 12,0 8 13-12,0-8 1 3,0 11 0-3,0 0 0 8,0 0-14-8,0 0-8 8,0 0 8-8,0 0-13 7,0 11 5-7,-4-1 8 8,4 11-13-8,0-4 5 7,-4 4 23-7,0 7 5 9,8 3 0-8,-4 0 1 5,0 7 4-6,0 3 1 10,0 1 0-10,0 6 0 5,0 4-8-5,0 4-2 6,0-1 0-6,4 0 0 9,-4-3 5-9,4-4 1 6,-1 1 0-6,-3-1 0 8,4-3-22-7,-4-3-10 5,0-1 1-6,0-3 0 11,4 0 19-11,-4-3 4 4,4 3 1-4,-4-10 0 12,4 3 5-11,-4-4 0 1,4-6 1-1,-4 3 0 11,0-3-5-12,0 0-2 2,4-7 0-1,-4 0 0 9,0-1 6-10,0 1 0 5,0-7 1-4,0-7 0 6,0 0-21-7,0 0 0 7,-4 11 0-7,0-1 0 8,4-10 0-8,-4 3 8 10,4-3-8-10,0 0 0 17,-12 7-49-17,12-7-15 0,-7 0-2 0</inkml:trace>
    </iact:actionData>
  </iact:action>
  <iact:action type="add" startTime="54873">
    <iact:property name="dataType"/>
    <iact:actionData xml:id="d16">
      <inkml:trace xmlns:inkml="http://www.w3.org/2003/InkML" xml:id="stk16" contextRef="#ctx0" brushRef="#br0">20727 10056 1148 0,'0'0'25'1,"0"0"6"-1,4 7 1 0,0 0 0 0,0 0-32 0,0-1 0 5,0 8 0-5,3-3 0 9,1 6 0-9,0-7 0 7,0 11 0-7,3-11 0 9,-3 8 14-9,0-1 6 5,-4-3 2-5,4 0 0 10,-1 0 41-10,1-4 8 5,0 0 1-5,0 1 1 11,-1-1-13-10,5 4-2 2,0-4-1-3,-1-3 0 13,1 4-27-13,0-5-6 3,0 1 0-3,-1 0-1 9,1-3 1-9,-4-4 0 5,7 0 0-4,-3-4 0 7,0-3 18-8,-1-3 4 7,5 0 1-7,-1-1 0 8,1 1 5-7,3-4 2 9,1-3 0-10,-5 3 0 4,5-7-15-4,-1 4-3 8,1 0-1-8,-1-1 0 8,-3 1-23-8,3 0-4 5,-3-1 0-5,-1 5-8 9,1-5 22-9,-1 1-2 6,1 0-1-5,0 3 0 7,-5 0-19-7,1 0 0 4,4 0 0-5,-9 4 0 10,1 0 0-9,-4-1 0 3,4 1 8-4,-4 3-8 24,0 0-28-24,-1 0-10 0,-3 7-2 1,0 0 0 10,0 0-57-11,0 0-12 0,0 0-3 0,0 0 0 15,0 0-109-15,0 0-23 0</inkml:trace>
    </iact:actionData>
  </iact:action>
  <iact:action type="add" startTime="55368">
    <iact:property name="dataType"/>
    <iact:actionData xml:id="d17">
      <inkml:trace xmlns:inkml="http://www.w3.org/2003/InkML" xml:id="stk17" contextRef="#ctx0" brushRef="#br0">22120 9257 2070 0,'0'0'45'1,"0"-4"10"-1,0-6 1 0,0 3 3 0,0 7-47 0,4-7-12 6,0 0 0-6,-4 7 0 10,8 0 0-10,-5 7 0 4,5 7 0-4,-4 0 0 13,-4 3-15-13,4 7 2 3,0 1 0-3,-4 2 0 10,0 4 4-10,0 0 1 5,0 1 0-5,-4-1 0 9,0 0 8-9,4 3 0 6,-4 1 0-5,0 0 0 8,0-4 11-9,1 0-3 7,-1-3 0-7,0 3 0 6,0 3-8-6,0-3 8 11,-4 1-8-10,0-12 8 2,1 4-8-2,3 1 0 5,-4-8 0-6,4 0-11 23,0-6-38-22,0-1-8-1,4-10-2 0,0 0 0 16,0 0-55-16,0 0-11 0,0 0-3 0,-11-14 0 0</inkml:trace>
    </iact:actionData>
  </iact:action>
  <iact:action type="add" startTime="55593">
    <iact:property name="dataType"/>
    <iact:actionData xml:id="d18">
      <inkml:trace xmlns:inkml="http://www.w3.org/2003/InkML" xml:id="stk18" contextRef="#ctx0" brushRef="#br0">22069 9499 1126 0,'0'-7'24'1,"-3"-3"6"-1,-1-4 1 0,0 3 1 0,4 1-32 0,0-4 0 9,-4 4 0-9,4-1 0 5,0 1 55-5,4-4 4 11,-4 4 1-11,4 3 0 4,3 0-38-4,1-3-7 7,0 3-2-7,4 0 0 9,-1 0 1-9,5 3 0 5,-1 1 0-5,1 0 0 9,0-4 13-9,-1 3 2 7,5 4 1-7,-5 4 0 10,5-4 2-10,-1 0 0 5,1-4 0-5,-5 8 0 11,1 6-12-11,-1-3-3 4,-3 3 0-4,0 1 0 12,-1-1-5-12,-3 0-2 3,0 1 0-3,-4-1 0 12,0 7 0-12,-1-6 0 4,-6-1 0-4,3 4 0 9,-8 0 8-9,4 3 2 6,-4-3 0-5,0 0 0 6,1 0-10-7,-1-7-2 8,8-7 0-7,-8 13 0 5,-4-2 0-6,5-1 0 10,-1 1 0-10,8-11 0 4,-4 3-8-4,4-3 8 10,0 0-8-10,-4 7 8 6,4 3-8-6,-4-3 0 6,4-3 0-6,4 3 0 9,0-4-14-9,0 1-5 7,4 2-1-7,-1-6 0 8,5 0 2-7,0 4 0 4,-1-4 0-4,1 3 0 10,4-3 18-11,3 4-10 3,-3-1 10-2,-1 4-8 10,1 0 8-11,-1-3 0 3,1-4 0-2,-4 3-8 13,3 4 8-14,-3 0 0 0,-1 0 0 0,1 3 0 8,-4-6 0 0,-4 3 0-7,4 3 8-1,-5 0-8 7,-3-6 20-7,0 6 0 10,-3-3 0-9,-1 7 0 3,0 0-4-4,-4 3-2 11,-4-3 0-11,-3 3 0 4,3 4 3-4,-3 0 1 10,-5-8 0-10,1 1 0 5,3 4 5-5,-7-8 1 7,3-3 0-7,-3 0 0 8,0 0 20-7,3 0 5 5,-3-4 1-6,-1 1 0 8,5-4-34-7,-4 0-6 5,3-7-2-6,-3 3 0 10,7 4-8-9,1-3 0 3,-1 3 0-4,1-4 8 12,-1-6-8-12,4 3-11 3,1 0 3-3,-1 0 0 21,4 0-46-21,0 0-9 1,1 4-1-1,3-4-1 14,0 0-23-14,0 0-4 0,4-3 0 0,0-1-452 11,0 1-89-11</inkml:trace>
    </iact:actionData>
  </iact:action>
  <iact:action type="add" startTime="56209">
    <iact:property name="dataType"/>
    <iact:actionData xml:id="d19">
      <inkml:trace xmlns:inkml="http://www.w3.org/2003/InkML" xml:id="stk19" contextRef="#ctx0" brushRef="#br0">22883 9433 1666 0,'4'-27'36'1,"-4"16"8"-1,3 1 2 0,-3 6 2 0,4-3-39 0,-4 7-9 10,0 0 0-9,0 0 0 2,0 0 31-3,0 0 4 11,0 0 1-10,0 0 0 2,0 11-45-3,-4-1-9 6,-3 1-2-6,-1 6 0 9,4-7 32-9,-4 8 7 6,0-1 1-6,-3 4 0 9,3-1-4-8,0 1 0 4,0 0 0-5,1 0 0 10,-1 3-6-10,0-3-2 5,0 3 0-5,-3-4 0 13,-1-2-8-13,4 3 8 3,-4-1-8-3,5-6 8 13,-5 3-8-13,4 1 0 2,4-1 0-2,0-3 8 8,1 0-8 0,-1 0 0-8,0-4 0 0,4 0 8 7,0-10 4-6,0 0 0 7,0 0 0-8,0 0 0 6,15 11 22-6,-3-11 5 11,-12 0 1-11,16 0 0 4,-1 0-15-4,1 0-2 9,3 0-1-9,1-7 0 7,-5 3 0-7,1-3 0 5,7 4 0 2,-7-7 0-5,-1 3-22-2,1 3 0 7,-1-3 0-7,-3 4 0 9,4-8 0-9,-5 8 0 6,5-1 0-5,-5-2 0 9,1-1-14-10,0-4-4 4,-4 8-1-4,3-1 0 22,1 4-13-22,0-3-4 0,-1-1 0 0,-3-3 0 14,0 1-25-14,-4 2-6 0,-4 4-1 0,4-10-315 19,0-1-63-19,-4 1-13 0</inkml:trace>
    </iact:actionData>
  </iact:action>
  <iact:action type="add" startTime="56629">
    <iact:property name="dataType"/>
    <iact:actionData xml:id="d20">
      <inkml:trace xmlns:inkml="http://www.w3.org/2003/InkML" xml:id="stk20" contextRef="#ctx0" brushRef="#br0">22571 9544 1342 0,'0'0'29'1,"0"0"7"-1,0 0 0 0,0 0 3 0,0 0-31 0,0 0-8 6,0 0 0-6,0 0 0 8,0 0 53-8,4 0 10 8,4-4 1-8,4 4 1 7,-1 0-19-7,1-6-4 10,4-1-1-10,-1 0 0 5,5 0 6-4,3 0 1 10,0 0 0-11,1 0 0 3,-1 4-4-3,0-4-1 6,5 3 0-6,-5-3 0 9,0 4-31-9,1-4-12 6,-1 3 11-6,0 1-11 10,1-4 12-10,-5 4-3 6,-3 3-1-6,-1 0 0 10,1 0-8-10,3-7-11 6,-7 3 3-6,4-6 0 11,-5 10-4-11,1-11 0 3,0 11 0-3,-5-10 0 22,-3 3-41-22,4 0-9 0,-4 0-2 0,-4 4-498 9,4-4-100-9</inkml:trace>
    </iact:actionData>
  </iact:action>
  <iact:action type="add" startTime="56899">
    <iact:property name="dataType"/>
    <iact:actionData xml:id="d21">
      <inkml:trace xmlns:inkml="http://www.w3.org/2003/InkML" xml:id="stk21" contextRef="#ctx0" brushRef="#br0">22661 9305 1468 0,'0'0'32'1,"0"0"8"-1,0 0 0 0,0 0 1 0,0 0-33 0,0 0-8 7,8 0 0-7,-1-7 0 12,5 4 20-12,0 3 1 1,3-7 1-1,1 4 0 10,-1 3 5-10,1-7 1 6,0 3 0-6,3-3 0 8,4 4 15-7,-3 3 3 7,3 0 1-8,-3-7 0 6,-1 3-23-6,1 4-5 10,3 0-1-10,-8 0 0 6,5-7-18-6,-8 1 0 12,3 2 0-12,1 4-9 16,-1 0-42-16,-3 0-8 0,0 0-1 1,-1 0-457 6,-3 4-91-5</inkml:trace>
    </iact:actionData>
  </iact:action>
  <iact:action type="add" startTime="57138">
    <iact:property name="dataType"/>
    <iact:actionData xml:id="d22">
      <inkml:trace xmlns:inkml="http://www.w3.org/2003/InkML" xml:id="stk22" contextRef="#ctx0" brushRef="#br0">23490 9236 1447 0,'0'0'32'1,"0"0"6"-1,0 0 2 0,0 0 0 2,0 0-32-2,0 0-8 5,0 0 0-4,0 0 0 6,0 0 57-6,0 0 10 5,0 0 1-6,4 7 1 9,-4 3-33-9,0 1-6 6,0 3-2-6,0-4 0 10,-4 7 0-10,4 1 0 5,0 2 0-5,0-2 0 11,0 2 6-11,-4 1 1 5,0 0 0-5,0 0 0 13,0-4-11-13,-4 4-3 1,4 3 0-1,-3-3 0 9,3 3-7-9,-4 0-2 6,0 0 0-6,0-6 0 9,4-1-12-9,-3 4 9 8,3-4-9-7,-4 4 8 5,8-4-8-6,-4-7 12 10,0 1-12-10,0-4 12 17,4-1-34-16,0-6-6-1,0 0-2 0,0 0 0 17,0 0-106-17,0 0-20 0,4 0-5 0,4-3-1 0</inkml:trace>
    </iact:actionData>
  </iact:action>
  <iact:action type="add" startTime="57398">
    <iact:property name="dataType"/>
    <iact:actionData xml:id="d23">
      <inkml:trace xmlns:inkml="http://www.w3.org/2003/InkML" xml:id="stk23" contextRef="#ctx0" brushRef="#br0">23505 9361 1407 0,'0'0'31'2,"0"-7"6"-2,0-4 2 0,0 1 1 0,4 0-32 0,0 3-8 2,-4-4 0-1,4 4 0 6,0 4 20-7,-4 3 4 9,0 0 0-9,4-10 0 6,0 3-24-6,-4 7 0 11,0 0 0-11,3-4 0 4,5-3 0-4,0 4 0 6,0-8 0-6,0 4 0 9,-5 1 17-9,5-1-1 6,0 0 0-6,4 7 0 10,-5-4 12-10,5 1 1 5,-4-1 1-5,0-6 0 10,3 3-10-10,-3 4-1 5,0 3-1-5,-8 0 0 12,12 3-8-12,-5 0-2 3,-7-3 0-3,8 7 0 14,-8 4 4-14,0-1 0 1,0-3 0-1,-4 3 0 9,0 1-12-9,1 6 0 7,-5-6 0-7,-4 2 0 8,0 1 8-8,-3 3 0 7,-1 4 0-5,1-3 0 4,-1-1-8-6,4 0 8 10,1 4-8-10,-1-11 8 5,0 1-8-5,5-1 0 12,-1 0 0-12,0 1 0 4,0-4 0-4,4 0 8 6,4-7-8-6,0 0 8 8,0 0-8-8,0 0 0 6,0 0 0-5,-3 6 8 7,6 5-8-8,-3-4 0 7,8-7 0-7,-4 0 8 9,4 3-8-9,0 1 8 6,-4-4-8-6,3 3 8 11,5 1 4-11,0 3 0 4,-1-1 0-4,5-2 0 12,-1 3 3-12,1-4 1 2,0 8 0-1,3-1 0 9,1 0 2-10,-1 1 1 6,-3-4 0-6,3 3 0 8,0-3-19-8,1 3 10 7,3 1-10-7,-3-1 8 7,-1 4-8-7,-3 3 0 10,3 1 0-10,-3-5 0 6,-1 5 0-6,-3-1-14 10,4-7 2-9,-5 1 0 15,1 3-74-13,0-4-14-3,-1-7-4 0,-3-3-434 6,4 4-87-6</inkml:trace>
    </iact:actionData>
  </iact:action>
  <iact:action type="add" startTime="57844">
    <iact:property name="dataType"/>
    <iact:actionData xml:id="d24">
      <inkml:trace xmlns:inkml="http://www.w3.org/2003/InkML" xml:id="stk24" contextRef="#ctx0" brushRef="#br0">24182 9374 1170 0,'0'-3'25'1,"4"-11"6"-1,0 0 1 0,4-3 1 1,-4 0-33 0,0 3 0 3,3-3 0-4,-3 3 0 10,4-4 61-10,-4 5 6 9,0 2 1-9,4-6 0 5,-8 17-55-5,0 0-13 11,0 0 0-11,0 0 0 4,0 0 100-4,7 3 18 7,-3 4 3-7,4 0 1 8,-4 0-90-8,0 4-17 6,0 2-4-6,0-2-1 9,-1 10 54-9,1-1 12 7,0 1 1-7,0 0 1 26,-4 3-102-26,4-3-20 0,-4-1-4 1,4 1 0-1,-4 3 48 0,0-3 12 3,4 0 2-3,-4-4 0 13,4 1 1-13,-4-1 0 2,4-3 0-2,-4 6 0 11,0-2-15-11,-4 2 0 4,4-6 0-3,-4 0 0 7,4-4 9-1,-4 1-1-6,0-1 0-1,0-3 0 7,4-7-8-7,0 0-11 9,0 0 3-9,0 0 0 18,0 0-40-18,0 0-8 0,0 0-2 0,0 0 0 16,-4-7-29-16,4 7-5 0,-8-3-2 0,5-8 0 1</inkml:trace>
    </iact:actionData>
  </iact:action>
  <iact:action type="add" startTime="58159">
    <iact:property name="dataType"/>
    <iact:actionData xml:id="d25">
      <inkml:trace xmlns:inkml="http://www.w3.org/2003/InkML" xml:id="stk25" contextRef="#ctx0" brushRef="#br0">24151 9184 1422 0,'0'0'31'1,"0"0"6"-1,0 0 2 0,0 0 1 1,-4-10-32-1,4 3-8 9,0 7 0-9,0 0 0 5,4-7 79-5,4 4 13 11,0-4 4-11,-1 3 0 4,5 4-44-4,4-10-8 8,-5 10-1-8,5-7-1 8,3 7-9-8,1 0-1 6,-1 0-1-6,5-4 0 8,-1 4-10-8,-4 0-1 6,1 0-1-5,3 0 0 9,-3 0-19-10,-1 4-9 5,1-4 1-5,3 0-404 28,-4 0-81-28,-3 0-16 0</inkml:trace>
    </iact:actionData>
  </iact:action>
  <iact:action type="add" startTime="58837">
    <iact:property name="dataType"/>
    <iact:actionData xml:id="d26">
      <inkml:trace xmlns:inkml="http://www.w3.org/2003/InkML" xml:id="stk26" contextRef="#ctx0" brushRef="#br0">27260 9371 1825 0,'8'-10'40'1,"0"-11"8"-1,3-3 1 0,5-4 3 0,-1 4-41 0,-3-4-11 4,4 0 0-3,-1 4 0 9,1-3 24-10,-1 6 4 5,-3-10 0-5,0 10 0 12,-1 0 30-12,-3 0 6 3,-4 1 2-3,0 6 0 13,0-7-56-13,0 0-10 1,-8 4 0-1,0 3 0 21,0 4-60-21,-4-1-5 0,4 5-1 1,-4 2 0 1,1 1 43-1,-5 3 9 7,4 0 2-8,-3 7 0 6,-1-1-4-6,4 5 0 10,0 3 0-10,1-1 0 5,-1 12 7-4,-4-5 1 6,8 12 0-4,-4-1 0 1,1 0 8-3,3 3 0 5,0 1 0-6,4 3 0 9,4 4 0-9,0 3 0 6,0-4 0-6,-1 1 0 9,1-4 0-9,4 3 0 6,-4-3 0-6,4 4 0 11,-4 3 0-11,0-4 0 4,-1 1 8-4,5 3-8 12,-4-7 0-12,0 3 0 3,0 1 0-3,-4-4 0 15,4-4 8-14,-4 4-8-1,-4-3 8 0,4-4-8 8,-4-10 0-8,0 3 0 7,0-7 0-7,0 1-8 20,0-8-29-19,-3 0-6-1,3-6-1 0,4-4-461 11,-8 3-93-10</inkml:trace>
    </iact:actionData>
  </iact:action>
  <iact:action type="add" startTime="59180">
    <iact:property name="dataType"/>
    <iact:actionData xml:id="d27">
      <inkml:trace xmlns:inkml="http://www.w3.org/2003/InkML" xml:id="stk27" contextRef="#ctx0" brushRef="#br0">26980 9592 1177 0,'0'0'25'2,"0"0"6"-1,-8-3 1-1,8 3 2 0,0 0-34 0,0 0 0 5,0 0 0-5,0 0 0 9,8 0 16-9,3 0-3 7,1-7-1-7,4 7 0 8,3 0 13-8,1 0 3 8,3 0 0-8,4 0 0 6,0 0 0-6,5 0 0 10,-1 0 0-9,0-7 0 4,4 4 6-5,0 3 2 7,4 0 0-7,42-7 0 7,-22 3-36-7,-32-3 0 7,0 4 0-7,4 3 0 9,1 0 32-9,3-7 0 6,0 7 0-6,-4 0 0 8,4 0-12-8,-4 7-4 7,0-7 0-7,-8 0 0 10,1 3 4-10,-1 4 0 6,-4-3 0-6,1 3 0 11,-4 3-20-11,-5-3 0 3,1 0 0-3,-4 3 0 15,-1 4 13-14,-7-4-1-1,0 1 0 0,0-1 0 10,-3 4-3-10,-1 0-1 5,-4-4 0-4,4 1 0 6,0 2-8-7,-4-2 8 8,1-1-8-7,3-3 8 5,-4 3 0-6,4 1 0 10,0-4 0-9,-4 0 0 3,0-4-8-4,5 4 0 11,3-7 0-11,0 0 0 4,0 0 0-3,-4 0-11 4,-4 0 3-5,4-3-554 16,0-1-110-15</inkml:trace>
    </iact:actionData>
  </iact:action>
  <iact:action type="add" startTime="59525">
    <iact:property name="dataType"/>
    <iact:actionData xml:id="d28">
      <inkml:trace xmlns:inkml="http://www.w3.org/2003/InkML" xml:id="stk28" contextRef="#ctx0" brushRef="#br0">27812 9115 1148 0,'0'0'25'0,"0"0"6"0,0 0 1 0,0 0 0 2,0 0-32-2,0 0 0 9,-7 10 0-9,-1 1-334 19,0-1-73-19</inkml:trace>
    </iact:actionData>
  </iact:action>
  <iact:action type="add" startTime="59693">
    <iact:property name="dataType"/>
    <iact:actionData xml:id="d29">
      <inkml:trace xmlns:inkml="http://www.w3.org/2003/InkML" xml:id="stk29" contextRef="#ctx0" brushRef="#br0">28256 9457 1875 0,'4'-3'41'1,"-4"-4"9"-1,4 4 2 1,0-8 0-1,0 11-41 0,3 0-11 8,1 0 0-8,0 0 0 4,0 4-16-4,-4 3-4 6,-1 0-2-6,1 3 0 25,0 7-41-25,-4-6-8 0,4 2-1 0,-4 1-1 0,0 4 49 1,-4-1 11 4,4-3 1-5,-4 3 1 9,0-10 25-9,4 7 5 6,-3 6 1-6,-1-6 0 11,0 0 9-11,0 0 3 3,0 0 0-3,0 0 0 14,0-7 6-14,4 3 2 1,-4 0 0-1,4 1 0 10,0-11-13-10,0 0-3 7,0 0 0-7,0 0 0 7,0 0 32-7,0 0 7 8,0 0 1-8,0-11 0 7,0 4-24-7,0 4-4 10,4-7 0-10,0-1-1 5,-4 1-15-5,4-4-2 11,4 0-1-11,-4 4 0 4,0-1-17-4,3-2 0 6,-3 2 0-6,4 1 0 9,0-4 0-9,0 4 0 6,-1-1 0-6,1-6 0 10,0 7-17-10,0-1-1 7,0 1 0-7,-1-1 0 23,5-2-18-23,-4-1-3 1,0 7-1-1,-1 3 0 3,5 1 15-3,-4 3 2 4,0-4 1-4,3-2 0 12,1 6 64-12,-4 0 13 1,3 0 2-1,-7 6 1 10,8-2-58-9,-4 3 0 4,-1-4 0-5,5 4 0 8,0 0-12-8,0 3 12 7,-5-3-12-6,1 0 12 6,0 4 0-7,4-1 0 9,-5 0 0-9,5 1 0 6,-4-1 0-6,3-6 0 11,-3 6 0-11,4-3 0 3,-4 3 0-2,3-6 0 4,-3-1 0-4,4 1 0 8,-4-1 0-9,3-3 0 6,1-3 0-6,-4 3 0 26,3-4-43-24,-3 1-13-2,4-1-4 0,0 1 0 0,-5-4 49 0,5-3 11 2,-4-1 0-1,0 4 0 9,-1 4 9-10,1-8 2 4,0-2 0-3,-4 2 0 11,4 4-11-12,-8-7 0 2,3 1 9-1,-3-1-9 8,0 0 0-9,-3 4 0 6,3-1 0-5,-4 1 0 6,-4-1 0-7,4 1 0 8,0 3 0-8,-4 4 8 6,8 3-17-6,0 0-3 10,-7-4-1-10,7 4 0 6,0 0 5-6,-8 14 8 10,4-4-13-10,0 1 5 6,4-11 54-6,-4 10 11 5,4 1 3-3,0-4 0 20,4 6-101-22,0-2-20 0,0 3-4 2,0-1-1-1,3 1 53-1,1 0 13 3,0-4 0-2,4 1 0 8,-1-1 0-9,-3 1 0 5,4-1 0-5,-4-7 0 11,3 8 58-11,1-1 8 4,0-3 2-4,-5 0 0 21,5 0-135-20,0-4-26-1,-1-3-6 0,1-3-785 9</inkml:trace>
    </iact:actionData>
  </iact:action>
  <iact:action type="add" startTime="60396">
    <iact:property name="dataType"/>
    <iact:actionData xml:id="d30">
      <inkml:trace xmlns:inkml="http://www.w3.org/2003/InkML" xml:id="stk30" contextRef="#ctx0" brushRef="#br0">29754 8901 1796 0,'0'0'40'2,"0"0"8"-2,0 0 1 0,0 0 1 0,4 7-40 0,-4 3-10 6,0 0 0-6,0 1 0 9,0-1-14-9,-4 7-5 7,4-6-1-7,-4 9 0 8,0-6 6-8,4 7 1 9,-4 0 0-9,0 3 0 6,1 4 13-6,-1-4 10 10,0 4-2-10,0-8 0 5,0 4-8-5,0 4 0 6,0-4 0-6,4-3 0 9,-4 3 0-9,4-3 10 6,-4-4-10-6,4 1 10 9,-3 2-10-9,3-2-12 6,0-4 2-6,0 3 1 26,0-14-39-26,0 4-7 0,0-7-1 0,0 0-1 10,0 0-42-10,0 0-8 1,0 0-1-1,0 0-444 6</inkml:trace>
    </iact:actionData>
  </iact:action>
  <iact:action type="add" startTime="60593">
    <iact:property name="dataType"/>
    <iact:actionData xml:id="d31">
      <inkml:trace xmlns:inkml="http://www.w3.org/2003/InkML" xml:id="stk31" contextRef="#ctx0" brushRef="#br0">29657 9305 1044 0,'-8'0'23'1,"-4"-7"5"-1,5 4 0 0,-9-7 1 0,4 3-29 0,1 3 0 9,-5 4 0-9,4 0 0 5,1 0 56-5,-1-7 6 6,0 7 1-6,5-3 0 10,-1 3-42-10,4 3-8 5,4-3-1-5,-8 7-1 8,4-7-11-8,4 0 0 7,0 0 0-7,0 0 8 10,0 0 5-10,0 0 1 5,0 0 0-5,8-7 0 11,8 4 1-11,-5 3 0 4,9-11 0-4,-1 4 0 13,5 1 7-13,-5 2 2 3,4-3 0-3,1 4 0 11,3-4 14-11,0 3 3 4,4-3 1-3,-4 0 0 6,1 1-3 1,-1-1-1-8,0 0 0 0,0 3 0 7,-3-3-14-6,-1 4-4 7,4 3 0-8,-3-4 0 6,-1-2-9-6,0-5-3 11,-3 4 0-11,-1 4 0 4,1-4-8-4,-5 3 0 8,-3-6-12-8,4 3 12 7,-1 4 0-7,-7 3 0 6,0-7 0-6,-8 7 12 9,0 0-12-9,0 0 0 6,0 0 0-6,0 0 8 10,0 0-8-10,0 0 0 6,0 0 0-6,0 0 0 10,0 0 0-10,-8 3 0 4,4 1 0-4,-4 6 8 13,0-10-8-13,5 10 0 3,-1 1 0-3,-4-8 0 11,4 4 0-11,-4-3 0 4,8-4 10-3,0 0-10 6,0 0 0-7,0 0 0 7,0 0 0-7,-4 10 0 9,4-3 0-9,0 3 0 8,0-3 0-7,4 4 0 4,-4 2 0-5,8-6 0 11,-8-7 0-11,4 11 0 5,4-8 0-5,-1 4-9 8,1 0 9-8,4-4 0 6,0 4 0-6,-5 4 0 7,5-11 0-7,0 0 0 8,-5 0 27-8,5 3 4 7,0-3 1-7,0-3 0 9,-1 3-32-9,1 0 0 5,0-7 0-5,3 3 0 12,-3-6 10-12,-1 3-1 4,5 0 0-4,-4 4 0 12,-1-4-9-12,-3-4 0 3,4 4-10-3,-8 1 10 13,3-5 0-12,-3 4 15 0,0-3-2-1,0 3 0 8,0-3 6-8,0 6 1 8,-4-6 0-8,0 10 0 7,0 0-12-7,0 0-8 9,0-7 12-9,0 7-12 6,0 0 0-6,0 0 0 11,0 0 0-11,0 0-12 5,0 0 12-5,0 0 0 7,-8 7 0-7,8-7-9 8,0 0 1-8,0 10 0 6,-4 1 0-6,8-8 0 8,-4 4 8-8,4 0 0 7,4 0 0-7,-4 0 0 9,3 3 0-9,1-3 0 6,4-4 0-6,-4 4-8 11,3-3 8-11,1 3-8 4,0-7 8-4,-1 0-8 12,1 0 8-12,0 0 0 3,-1 3 0-2,1-3 0 12,4-3 0-13,-5-1 0 1,5 1 0-1,-4-1 0 9,3 4 8-9,1-7-8 7,-1 0 8-7,-3 4-8 8,0-4 0-8,-1 4 8 8,-3 6-8-8,4-6 0 6,-1-4 0-6,-3-4 0 12,0 1 0-12,-4 7 0 3,0-8 0-3,0 1 0 8,0 3 0-8,-1 3 0 7,-3-6 17-7,0 10-1 7,0 0 0-7,0 0 0 8,0 0-16-8,0-7 0 7,0 7 0-7,0 0 0 9,0 0 0-8,0 0-16 4,0 0 4-5,0 0 0 11,-7 10 12-11,-1 1 0 4,8-11 0-4,0 0 10 12,0 0-10-12,-4 10 0 3,-4 1 0-3,0-1 0 14,5 0 0-14,-1 1 0 0,0-1 0 2,0 0-11 6,0-3 19-8,4-7 3 7,0 0 1-6,0 7 0 5,0-7-12-5,-4 11 0 7,8-8 0-8,-4-3 0 7,0 0 12-7,0 0 8 9,0 0 0-9,0 0 1 6,0 0-9-6,0 0-3 7,0 0 0-6,0 0 0 6,4 0 1-7,0 0 0 6,4-3 0-6,-5-1 0 9,1 1-10-9,4-1 0 6,-4-3 0-6,4 4 8 9,-4-4-8-8,3 0 0 4,-3 0 9-5,4 0-9 10,0 0 0-10,0-3 0 5,-4 0 0-5,3-1 8 12,1-3-8-12,0 7 0 3,-4 4-8-3,4-7 8 14,-1 6-13-14,-3-3 2 2,4 4 1-1,0 3 0 6,-8 0 10-7,8 0 0 8,-8 0 0-8,0 0-8 7,7 3 0-7,-3 4 0 8,0-3 0-7,4 6 0 5,-4 0-10-6,0-6-2 10,0 3 0-10,0 3 0 4,-1-6 20-3,1 6 0 10,0 4 0-10,0-4 0 2,0-3-11-2,4 3 2 4,-4 1 0-5,3-4 0 9,-3 0 9-9,4 0 0 6,0 0 0-6,4-4 0 10,-5 0 0-10,5-3 0 6,0 0 0-6,-1 7 0 10,-3-7 0-10,4 0 0 4,-1-10 0-4,1 3 0 12,4 7 8-12,-5-3 0 3,1-4 0-3,-4 0 0 14,4 0-8-14,-1-4 0 1,5 5 0-1,-5-1 0 9,1 0 0-9,-4 0 0 7,-4-4 12-7,4 5-4 7,-1-1 5-7,-3-4 2 9,0 8 0-8,-4-8 0 5,4 1-6-6,-8 3-1 9,4 0 0-9,-4-3 0 6,4 3-8-6,-4 0 8 11,0 0-8-11,1 0 8 4,-1 4-8-4,-4-1 0 7,0 4 0-7,4 0-11 8,-4 7 3-8,1-7 0 6,7 0 0-6,-8 4 0 9,0-1 8-8,0 1 0 5,4 6 0-6,1-3 0 10,-1 3 0-10,0-3 0 4,4 3 0-4,0-3 0 12,0 4 0-12,0-1 0 3,0-10 0-2,4 11 0 13,3-5 0-14,-3 5 0 2,4-1 0-2,0 1 0 7,4 2 0-7,-5-2 0 7,1-1 0-6,4-3 0 6,-1 0 0-7,1 3 0 8,4-6 0-7,-1 6 0 6,1-3 0-7,3-3-13 9,1-4 5-9,3 7 8 5,-3-7 0-5,7 0 0 11,-4-7 0-11,4 3 0 4,4 4 0-4,-3-7 0 7,3 4 0-7,-4-8 0 8,4 1 0-8,-4 3 0 7,1 4 0-7,-1-4 0 8,0-4 9-8,0 1 0 6,-7 3 0-6,-1 0 0 11,-7 4 10-11,4-4 1 4,-5 0 1-4,-3-4 0 12,0-2 14-12,0 2 2 3,-8 1 1-3,-4-1 0 14,4 1-30-14,-4 3-8 2,4 7 0-1,-12-7 0 6,0 0 0-7,-3 4 0 8,-1 6 0-8,1-3 0 7,-1 0 0-7,-7 4 0 9,7-4 0-9,-3 7 0 6,-1 0 0-6,1 3 0 10,-1 0 0-9,1 1 0 15,3-8-24-16,5 4-7 0,-1 4-1 3,4-1 0-3,0-3 32 0,1 3 13 6,3 4-1-6,4-4 0 9,0 1-12-9,0-1-16 7,4 1 3-7,0 2 1 8,-1-9 12-7,1 6 0 4,4-3 12-5,0-3-12 10,0 3 12-10,0 3-12 6,7-10 12-6,-3-7-12 11,-4 7 0-11,3-3-12 4,1 3 0-4,-4-7 0 12,3 3 35-12,1-6 7 2,-4-1 2-1,11-6 0 9,-7 0-32-10,-8 10 0 6,0-7 0-6,7-7 0 7,-7 4 0-7,-4 14 0 9,4-15 0-9,0 4 0 6,0-3 16-6,-4 0-4 11,0-4 0-11,0 0 0 4,0-3 10-4,4-4 2 9,-4 8 0-9,0-8 0 6,4 0-24-6,-4 4 0 6,4-4 0 1,-4-3-8-5,3 0 8-1,1 7 0 4,-4 3 0-5,0 4 0 9,-4 10 0-9,4 0 0 7,0 0 0-7,0 7 0 9,0 0-8-8,0 7 0 4,0-3 0-4,0 6 0 10,-3 0-5-10,3 8-1 1,3 6 0-2,-3 0 0 13,0 4 14-13,-3 3 0 2,3 0 0-1,3 7-9 6,1 0 9-7,4-3 0 8,0-1 0-8,0 4 0 7,0 4 0-7,-1-11 0 9,-3 3 0-9,4 5 0 7,-4-5 0-7,0-3 0 9,0-3 0-9,0-4 0 6,-1 0 0-6,1 1-8 11,-4-8 8-11,0 4-8 3,4-4 8-3,-4-3 0 7,0-4 8-7,0 0-8 24,0-10-105-24,0 7-26 1,0-7-5-1,0 7 0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40208-A1AE-D344-A1EF-5B383AD82E91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17121-D1E7-E942-A2FF-4A32C891A04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33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353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x^\prime = \underbrace{\left( \frac{e^{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\right)}_{\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u + \underbrace{\left( \frac{e^{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\right)}_{\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v  + \underbrace{\left( \frac{e^{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\right)}_{\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w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476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67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210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053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304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777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701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10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255-2A24-2444-AC01-AAC07D38AC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15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real power of BERT comes from its unsupervised pre-training regime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255-2A24-2444-AC01-AAC07D38AC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5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1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255-2A24-2444-AC01-AAC07D38AC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88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255-2A24-2444-AC01-AAC07D38AC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2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5E255-2A24-2444-AC01-AAC07D38AC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8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42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25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610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469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412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x^\prime = \underbrace{\left( \frac{e^{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\right)}_{\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u + \underbrace{\left( \frac{e^{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\right)}_{\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v  + \underbrace{\left( \frac{e^{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e^{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\right)}_{\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alpha_w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w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CCFB1-E080-874C-8E2A-A847CB931A2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88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8FB3-DD25-304A-BDC5-CDCED2C63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8BC22-39AC-264B-8FC5-7B3ADF651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4DF80-7AD1-7547-8D4F-AFC2A1B7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3E96D-84F5-2340-AD7D-9378E307D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E664B-D24A-C641-8A50-BC7EBF01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507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4042-342B-B046-923B-8C7F218A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EC838-BF1F-6944-AEF4-7099611D8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C42EB-835C-E344-959E-3E19AC203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1340C-44B2-7C4C-A702-5EF47BF8A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BD8F6-60FA-8541-82D2-FAE2E47B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3650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5B973-B2C9-594C-A5BD-92385F04C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E43E0-62D9-874D-B80D-BF1E9B9DB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39F68-FB0D-024F-9F6C-7C6AAF97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05B40-A43C-7949-9ECC-60E21B680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3148-0A1C-A04C-98E8-72276996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8122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20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88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44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57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82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49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66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9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37704-BE9C-4C43-BD0F-F5CD1A3E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6BB22-FB08-2548-8951-6391EE24A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38B4-9A16-F745-901D-CBFC12AA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FC0D2-D3B1-504C-9BE9-C83330F9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3A15D-6BE4-934F-8829-5D510EDE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26705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32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66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Towards Query Logs for Privacy Studies: On Deriving Search Queries from Questions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0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EBBFD-06D1-F443-9A4E-72AFFF2E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8D011-B872-2243-AE03-0E046695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8DBEF-D350-EE41-84CA-B559960C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7DBD1-CE78-3548-BFBA-A668B3BF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805C-A043-DF4B-B157-7FCACD4E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677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7411-EDE2-B943-9A87-72534406B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B882-77F0-4742-9E95-EC0646A7C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6CEB5-B513-2647-A41F-5EA6C267E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6152F-62D0-924F-A4CA-F8491420E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A7B0F-B6C8-1C4D-8444-CC8FC0A69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1AC12-6FA0-4349-8E30-DE620512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584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65C7-92B1-9F4D-B64D-9AC3FD7CC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16517-A3EE-074F-8988-7F26F0286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83034-6AAA-2544-8E52-AC30AC042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22AEA-F47F-3840-AD74-918A25463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3BE31-646F-BA48-A598-F54561332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58EFD0-958D-4547-B7AE-AF821767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909456-65D7-C44E-B6DA-1B139010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8876CF-BE80-8A4C-B782-5DC338C6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622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731C-9666-2A48-BC5A-9BCB7BC6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D3F5E-2968-1C43-A92E-709E5A5B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31B37-3BB3-E344-96B8-6EFA49229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27259-06C1-E94B-8F1F-B722200E2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4954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31F939-566C-3145-B7AD-C1B4EE46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92521-D6F6-2F48-9C85-3E06A48E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024E0-D999-5B40-894B-58303A20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78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AF56-BEC2-274B-8351-BE2EA64B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B28A0-E98F-B64B-A747-7BF79184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F6EFA-2F91-5847-898D-BCDD694E1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6B4D9-BD87-A740-8C01-3E6ED229A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584BE-662B-6648-B16C-7F79134E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8CCE2-C3D2-084E-8081-17DAB1E3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64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B0FE-5F27-F345-8221-278F74F1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B33EA-99B4-6345-8767-0F621AFE8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DFBB3-9CED-2946-B6DD-CA90C4B1D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2C4E9-662E-874C-8A61-1FD344A8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F43AD-4C9D-1B4C-9D9E-5E3EE0404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E3D3E-0E5B-5945-B79E-D23B242A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779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41F59-F9DF-304B-B365-9B7CE3DC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C3658-3AC6-DA4B-BD9B-3F87FCD52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482E4-5EEB-C242-9698-E53803569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43B96-4484-004F-85B2-FE6B2B141059}" type="datetimeFigureOut">
              <a:rPr lang="en-DE" smtClean="0"/>
              <a:t>13.09.20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3C650-6B12-4D4F-BA2D-08D687AF6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54AAF-2E18-6340-8F5D-D49273F8D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F7E9E-E81A-7F4A-A8DB-DA0BE2C8895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161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14 April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Towards Query Logs for Privacy Studies: On Deriving Search Queries from Questions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C79DA2A-28FA-48BA-8FFF-FF85E14E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00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5.png"/><Relationship Id="rId3" Type="http://schemas.openxmlformats.org/officeDocument/2006/relationships/audio" Target="../media/media10.m4a"/><Relationship Id="rId7" Type="http://schemas.openxmlformats.org/officeDocument/2006/relationships/image" Target="../media/image1.jpeg"/><Relationship Id="rId12" Type="http://schemas.openxmlformats.org/officeDocument/2006/relationships/image" Target="../media/image13.emf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11" Type="http://schemas.openxmlformats.org/officeDocument/2006/relationships/image" Target="../media/image12.emf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1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audio" Target="../media/media11.m4a"/><Relationship Id="rId7" Type="http://schemas.openxmlformats.org/officeDocument/2006/relationships/image" Target="../media/image14.emf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audio" Target="../media/media12.m4a"/><Relationship Id="rId7" Type="http://schemas.openxmlformats.org/officeDocument/2006/relationships/image" Target="../media/image16.emf"/><Relationship Id="rId12" Type="http://schemas.openxmlformats.org/officeDocument/2006/relationships/image" Target="../media/image5.png"/><Relationship Id="rId2" Type="http://schemas.microsoft.com/office/2007/relationships/media" Target="../media/media12.m4a"/><Relationship Id="rId1" Type="http://schemas.openxmlformats.org/officeDocument/2006/relationships/tags" Target="../tags/tag8.xml"/><Relationship Id="rId6" Type="http://schemas.openxmlformats.org/officeDocument/2006/relationships/image" Target="../media/image15.emf"/><Relationship Id="rId11" Type="http://schemas.openxmlformats.org/officeDocument/2006/relationships/image" Target="../media/image52.png"/><Relationship Id="rId5" Type="http://schemas.openxmlformats.org/officeDocument/2006/relationships/notesSlide" Target="../notesSlides/notesSlide11.xml"/><Relationship Id="rId10" Type="http://schemas.microsoft.com/office/2011/relationships/inkAction" Target="../ink/inkAction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emf"/><Relationship Id="rId12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emf"/><Relationship Id="rId11" Type="http://schemas.openxmlformats.org/officeDocument/2006/relationships/image" Target="../media/image54.png"/><Relationship Id="rId5" Type="http://schemas.openxmlformats.org/officeDocument/2006/relationships/image" Target="../media/image15.emf"/><Relationship Id="rId10" Type="http://schemas.microsoft.com/office/2011/relationships/inkAction" Target="../ink/inkAction2.xml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.png"/><Relationship Id="rId5" Type="http://schemas.openxmlformats.org/officeDocument/2006/relationships/image" Target="../media/image20.emf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.png"/><Relationship Id="rId5" Type="http://schemas.openxmlformats.org/officeDocument/2006/relationships/image" Target="../media/image21.tiff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em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5.png"/><Relationship Id="rId2" Type="http://schemas.microsoft.com/office/2007/relationships/media" Target="../media/media20.m4a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tiff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4.xml"/><Relationship Id="rId5" Type="http://schemas.openxmlformats.org/officeDocument/2006/relationships/image" Target="../media/image27.tiff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7.emf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7.emf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7.emf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7.emf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7.emf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9EDCBA-9372-7748-BF90-FE5EDDA0A4F5}"/>
              </a:ext>
            </a:extLst>
          </p:cNvPr>
          <p:cNvSpPr/>
          <p:nvPr/>
        </p:nvSpPr>
        <p:spPr>
          <a:xfrm>
            <a:off x="-139721" y="1962780"/>
            <a:ext cx="12477107" cy="1814200"/>
          </a:xfrm>
          <a:prstGeom prst="rect">
            <a:avLst/>
          </a:prstGeom>
          <a:solidFill>
            <a:srgbClr val="DEE7FB">
              <a:alpha val="70588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94EDE7-CD3F-9D42-ACAA-5792EFDDA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359" y="1574379"/>
            <a:ext cx="10515600" cy="2852737"/>
          </a:xfrm>
        </p:spPr>
        <p:txBody>
          <a:bodyPr/>
          <a:lstStyle/>
          <a:p>
            <a:r>
              <a:rPr lang="en-GB" dirty="0"/>
              <a:t>Machine comprehension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1766F9-F6A9-4880-9B22-816F5377C2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6"/>
    </mc:Choice>
    <mc:Fallback xmlns="">
      <p:transition spd="slow" advTm="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2CF3F91-3AB8-9945-829A-341F79008410}"/>
              </a:ext>
            </a:extLst>
          </p:cNvPr>
          <p:cNvGrpSpPr/>
          <p:nvPr/>
        </p:nvGrpSpPr>
        <p:grpSpPr>
          <a:xfrm>
            <a:off x="3895367" y="2595718"/>
            <a:ext cx="4241244" cy="1406630"/>
            <a:chOff x="3447583" y="2169926"/>
            <a:chExt cx="4241244" cy="140663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DE671B7-82CE-944F-A795-2F59CF988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583606" flipV="1">
              <a:off x="4389139" y="3166100"/>
              <a:ext cx="3247886" cy="41045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CB8816-4447-B24F-A90F-2BF26806E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750" t="22226"/>
            <a:stretch/>
          </p:blipFill>
          <p:spPr>
            <a:xfrm rot="3171405" flipV="1">
              <a:off x="2959513" y="2657996"/>
              <a:ext cx="1342045" cy="3659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ED56DA-801C-5346-86AE-CC337611C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9191537" flipV="1">
              <a:off x="4110481" y="2306932"/>
              <a:ext cx="3578346" cy="4411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3" y="105789"/>
            <a:ext cx="11070025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Attention – </a:t>
            </a:r>
            <a:r>
              <a:rPr lang="en-AU" sz="34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Influence Point Of View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F63DFF-56F0-EF43-A8EB-300C9D4E55C7}"/>
              </a:ext>
            </a:extLst>
          </p:cNvPr>
          <p:cNvSpPr/>
          <p:nvPr/>
        </p:nvSpPr>
        <p:spPr>
          <a:xfrm>
            <a:off x="3614295" y="2611598"/>
            <a:ext cx="423080" cy="395785"/>
          </a:xfrm>
          <a:prstGeom prst="ellipse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70AAC6-3405-6141-B558-601906076ED4}"/>
              </a:ext>
            </a:extLst>
          </p:cNvPr>
          <p:cNvSpPr/>
          <p:nvPr/>
        </p:nvSpPr>
        <p:spPr>
          <a:xfrm>
            <a:off x="7941104" y="1912798"/>
            <a:ext cx="423080" cy="395785"/>
          </a:xfrm>
          <a:prstGeom prst="ellipse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A67DF9-B48C-E345-B4E2-4DFDB36D2C10}"/>
              </a:ext>
            </a:extLst>
          </p:cNvPr>
          <p:cNvSpPr/>
          <p:nvPr/>
        </p:nvSpPr>
        <p:spPr>
          <a:xfrm>
            <a:off x="8088706" y="3478192"/>
            <a:ext cx="423080" cy="395785"/>
          </a:xfrm>
          <a:prstGeom prst="ellipse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1AD795-9795-7741-B0C7-70AEC8A8A01B}"/>
              </a:ext>
            </a:extLst>
          </p:cNvPr>
          <p:cNvSpPr/>
          <p:nvPr/>
        </p:nvSpPr>
        <p:spPr>
          <a:xfrm>
            <a:off x="4428661" y="3658456"/>
            <a:ext cx="423080" cy="395785"/>
          </a:xfrm>
          <a:prstGeom prst="ellipse">
            <a:avLst/>
          </a:prstGeom>
          <a:solidFill>
            <a:srgbClr val="DEE7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DA0FA-2E3F-7C4D-8CF4-927E259DA513}"/>
              </a:ext>
            </a:extLst>
          </p:cNvPr>
          <p:cNvSpPr txBox="1"/>
          <p:nvPr/>
        </p:nvSpPr>
        <p:spPr>
          <a:xfrm>
            <a:off x="1311404" y="1268009"/>
            <a:ext cx="9203160" cy="492443"/>
          </a:xfrm>
          <a:prstGeom prst="rect">
            <a:avLst/>
          </a:prstGeom>
          <a:blipFill dpi="0" rotWithShape="1">
            <a:blip r:embed="rId7">
              <a:alphaModFix amt="80000"/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srcRect/>
            <a:tile tx="0" ty="0" sx="60000" sy="59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6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Attention encodes how much influence the context u has on 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04975-EF4B-0F43-9774-B6F854321993}"/>
              </a:ext>
            </a:extLst>
          </p:cNvPr>
          <p:cNvSpPr txBox="1"/>
          <p:nvPr/>
        </p:nvSpPr>
        <p:spPr>
          <a:xfrm>
            <a:off x="313534" y="5364659"/>
            <a:ext cx="11198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Typically x and context vectors are first projected through a learnable matrix 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161DE9B-6651-AE43-B579-776D6BDA4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0955" y="4382510"/>
            <a:ext cx="4686300" cy="444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E3E914-5E4F-4749-A5A9-36F3A782A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051" y="3180485"/>
            <a:ext cx="2698571" cy="5550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A7FE65-26C3-A146-A3F8-301673B882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2984" y="2551278"/>
            <a:ext cx="457200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847890-7FE3-174E-B432-88583FB471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0458" y="3374639"/>
            <a:ext cx="5334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A6383D-B12B-EB4F-9A4B-FB8FBB45D1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1373" y="3336740"/>
            <a:ext cx="495300" cy="279400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5CB8174-788A-AE46-988B-19BD8FEBDBC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90A6F6DF-E31D-BC48-90D2-4C5C7337E892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E07D81C7-80C5-2642-A1C6-20189DBBC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422A438-DEB9-467D-B65B-777B1227EC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58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07"/>
    </mc:Choice>
    <mc:Fallback xmlns="">
      <p:transition spd="slow" advTm="110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77" y="175898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Attention Mechanism – Memory Point Of View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F63DFF-56F0-EF43-A8EB-300C9D4E55C7}"/>
              </a:ext>
            </a:extLst>
          </p:cNvPr>
          <p:cNvSpPr/>
          <p:nvPr/>
        </p:nvSpPr>
        <p:spPr>
          <a:xfrm>
            <a:off x="10161014" y="4333738"/>
            <a:ext cx="423080" cy="395785"/>
          </a:xfrm>
          <a:prstGeom prst="ellipse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70AAC6-3405-6141-B558-601906076ED4}"/>
              </a:ext>
            </a:extLst>
          </p:cNvPr>
          <p:cNvSpPr/>
          <p:nvPr/>
        </p:nvSpPr>
        <p:spPr>
          <a:xfrm>
            <a:off x="10161014" y="2805261"/>
            <a:ext cx="423080" cy="395785"/>
          </a:xfrm>
          <a:prstGeom prst="ellipse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A67DF9-B48C-E345-B4E2-4DFDB36D2C10}"/>
              </a:ext>
            </a:extLst>
          </p:cNvPr>
          <p:cNvSpPr/>
          <p:nvPr/>
        </p:nvSpPr>
        <p:spPr>
          <a:xfrm>
            <a:off x="10161014" y="3573263"/>
            <a:ext cx="423080" cy="395785"/>
          </a:xfrm>
          <a:prstGeom prst="ellipse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AC320-EF73-B148-806A-5EE3B6F61C81}"/>
              </a:ext>
            </a:extLst>
          </p:cNvPr>
          <p:cNvSpPr txBox="1"/>
          <p:nvPr/>
        </p:nvSpPr>
        <p:spPr>
          <a:xfrm>
            <a:off x="10289549" y="224262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Values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5056F-AA0F-1649-806C-5A16D24154B6}"/>
              </a:ext>
            </a:extLst>
          </p:cNvPr>
          <p:cNvSpPr txBox="1"/>
          <p:nvPr/>
        </p:nvSpPr>
        <p:spPr>
          <a:xfrm>
            <a:off x="8933302" y="225435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Key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5A016A-5A50-434C-8062-9A215C961376}"/>
              </a:ext>
            </a:extLst>
          </p:cNvPr>
          <p:cNvGrpSpPr/>
          <p:nvPr/>
        </p:nvGrpSpPr>
        <p:grpSpPr>
          <a:xfrm>
            <a:off x="6807733" y="3459627"/>
            <a:ext cx="1026414" cy="548201"/>
            <a:chOff x="6924186" y="2829433"/>
            <a:chExt cx="1026414" cy="5482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1AD795-9795-7741-B0C7-70AEC8A8A01B}"/>
                </a:ext>
              </a:extLst>
            </p:cNvPr>
            <p:cNvSpPr/>
            <p:nvPr/>
          </p:nvSpPr>
          <p:spPr>
            <a:xfrm>
              <a:off x="6924186" y="2884025"/>
              <a:ext cx="423080" cy="395785"/>
            </a:xfrm>
            <a:prstGeom prst="ellipse">
              <a:avLst/>
            </a:prstGeom>
            <a:solidFill>
              <a:srgbClr val="DEE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C6ECB1-081E-D646-A26A-2B004E3CA02A}"/>
                </a:ext>
              </a:extLst>
            </p:cNvPr>
            <p:cNvSpPr/>
            <p:nvPr/>
          </p:nvSpPr>
          <p:spPr>
            <a:xfrm>
              <a:off x="7512464" y="2829433"/>
              <a:ext cx="438136" cy="5482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501F7B8-ED47-A34F-952C-35B9D4371AF3}"/>
              </a:ext>
            </a:extLst>
          </p:cNvPr>
          <p:cNvSpPr/>
          <p:nvPr/>
        </p:nvSpPr>
        <p:spPr>
          <a:xfrm>
            <a:off x="10670259" y="2717512"/>
            <a:ext cx="438136" cy="548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C1EF15D-D39C-834F-A6F6-672F9D72CE7A}"/>
              </a:ext>
            </a:extLst>
          </p:cNvPr>
          <p:cNvSpPr/>
          <p:nvPr/>
        </p:nvSpPr>
        <p:spPr>
          <a:xfrm>
            <a:off x="10659332" y="3516484"/>
            <a:ext cx="438136" cy="548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38C203-4B47-1F44-A28D-F7894F7E704C}"/>
              </a:ext>
            </a:extLst>
          </p:cNvPr>
          <p:cNvSpPr/>
          <p:nvPr/>
        </p:nvSpPr>
        <p:spPr>
          <a:xfrm>
            <a:off x="10689349" y="4276024"/>
            <a:ext cx="438136" cy="548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965377-3120-4747-A15E-B537ADEF62B8}"/>
              </a:ext>
            </a:extLst>
          </p:cNvPr>
          <p:cNvSpPr/>
          <p:nvPr/>
        </p:nvSpPr>
        <p:spPr>
          <a:xfrm>
            <a:off x="8610299" y="2805261"/>
            <a:ext cx="423080" cy="395785"/>
          </a:xfrm>
          <a:prstGeom prst="ellipse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7050B-609E-F547-AB15-E8E7C8C3B16C}"/>
              </a:ext>
            </a:extLst>
          </p:cNvPr>
          <p:cNvSpPr/>
          <p:nvPr/>
        </p:nvSpPr>
        <p:spPr>
          <a:xfrm>
            <a:off x="9119544" y="2717512"/>
            <a:ext cx="438136" cy="548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1B294E-3580-3541-9890-86440254F13B}"/>
              </a:ext>
            </a:extLst>
          </p:cNvPr>
          <p:cNvSpPr/>
          <p:nvPr/>
        </p:nvSpPr>
        <p:spPr>
          <a:xfrm>
            <a:off x="8610299" y="4280273"/>
            <a:ext cx="423080" cy="395785"/>
          </a:xfrm>
          <a:prstGeom prst="ellipse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BD9CA7-B06A-5846-B018-FA0208A3D9FA}"/>
              </a:ext>
            </a:extLst>
          </p:cNvPr>
          <p:cNvSpPr/>
          <p:nvPr/>
        </p:nvSpPr>
        <p:spPr>
          <a:xfrm>
            <a:off x="8610299" y="3519798"/>
            <a:ext cx="423080" cy="395785"/>
          </a:xfrm>
          <a:prstGeom prst="ellipse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942933-6022-7749-9E5A-D92C919AAB5E}"/>
              </a:ext>
            </a:extLst>
          </p:cNvPr>
          <p:cNvSpPr/>
          <p:nvPr/>
        </p:nvSpPr>
        <p:spPr>
          <a:xfrm>
            <a:off x="9108617" y="3463019"/>
            <a:ext cx="438136" cy="548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D39FC8-70FF-F04F-A8C1-344F7E029A5C}"/>
              </a:ext>
            </a:extLst>
          </p:cNvPr>
          <p:cNvSpPr/>
          <p:nvPr/>
        </p:nvSpPr>
        <p:spPr>
          <a:xfrm>
            <a:off x="9138634" y="4222559"/>
            <a:ext cx="438136" cy="5482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35DEB4-A867-5142-A4B5-45637094A9C8}"/>
              </a:ext>
            </a:extLst>
          </p:cNvPr>
          <p:cNvSpPr txBox="1"/>
          <p:nvPr/>
        </p:nvSpPr>
        <p:spPr>
          <a:xfrm>
            <a:off x="322030" y="2671962"/>
            <a:ext cx="57739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Assume vectors are stored in memory referenced by Key matrix K </a:t>
            </a:r>
          </a:p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endParaRPr lang="en-US" sz="20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Thought </a:t>
            </a:r>
            <a:r>
              <a:rPr lang="en-US" sz="2000" dirty="0" err="1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expt</a:t>
            </a:r>
            <a:r>
              <a:rPr lang="en-US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: for 1-hot vectors = </a:t>
            </a:r>
            <a:r>
              <a:rPr lang="en-US" sz="2000" dirty="0" err="1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hashmaps</a:t>
            </a:r>
            <a:endParaRPr lang="en-US" sz="20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endParaRPr lang="en-US" sz="20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Instead </a:t>
            </a:r>
            <a:r>
              <a:rPr lang="en-US" sz="2000" dirty="0" err="1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Kx</a:t>
            </a:r>
            <a:r>
              <a:rPr lang="en-US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retrieves from this continuous memory as a weighted sum over all values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9DE054-D5EA-1B4B-B134-6297E156A580}"/>
              </a:ext>
            </a:extLst>
          </p:cNvPr>
          <p:cNvSpPr txBox="1"/>
          <p:nvPr/>
        </p:nvSpPr>
        <p:spPr>
          <a:xfrm>
            <a:off x="784289" y="1664265"/>
            <a:ext cx="10623421" cy="492443"/>
          </a:xfrm>
          <a:prstGeom prst="rect">
            <a:avLst/>
          </a:prstGeom>
          <a:blipFill dpi="0" rotWithShape="1">
            <a:blip r:embed="rId6">
              <a:alphaModFix amt="90000"/>
              <a:duotone>
                <a:schemeClr val="accent1">
                  <a:shade val="36000"/>
                  <a:satMod val="120000"/>
                </a:schemeClr>
                <a:schemeClr val="accent1">
                  <a:tint val="40000"/>
                </a:schemeClr>
              </a:duotone>
            </a:blip>
            <a:srcRect/>
            <a:tile tx="0" ty="0" sx="60000" sy="59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6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Attention retrieves values from a continuous memory using fuzzy matching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BF45BE-BD2F-764B-8CB4-24597FC94D0C}"/>
              </a:ext>
            </a:extLst>
          </p:cNvPr>
          <p:cNvGrpSpPr/>
          <p:nvPr/>
        </p:nvGrpSpPr>
        <p:grpSpPr>
          <a:xfrm>
            <a:off x="107598" y="5114061"/>
            <a:ext cx="5385179" cy="1089992"/>
            <a:chOff x="224051" y="4712873"/>
            <a:chExt cx="5385179" cy="108999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ABDBF8-B609-C748-A522-FE1A285875C6}"/>
                </a:ext>
              </a:extLst>
            </p:cNvPr>
            <p:cNvSpPr txBox="1"/>
            <p:nvPr/>
          </p:nvSpPr>
          <p:spPr>
            <a:xfrm>
              <a:off x="224051" y="4712873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Attention weight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DB91E11-62CF-5B40-AAE8-4F48C605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742" y="5062705"/>
              <a:ext cx="4708488" cy="74016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878B975-881B-2D4E-B7DD-B50FFDFE9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394" y="5490149"/>
            <a:ext cx="4686300" cy="444500"/>
          </a:xfrm>
          <a:prstGeom prst="rect">
            <a:avLst/>
          </a:prstGeom>
        </p:spPr>
      </p:pic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BFA98FC7-AF55-5B43-B876-250589DEB302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4F2D171A-EDCB-7D4C-BF63-ACBD748174DC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AC6FD063-AF01-8849-8278-EC340A80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46E57E-CF74-4E86-A6D4-E999E3E327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29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10"/>
    </mc:Choice>
    <mc:Fallback xmlns="">
      <p:transition spd="slow" advTm="12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12" y="-48999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Attentive Reader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27C0F-EBFC-5344-9281-8C0AAE3A458E}"/>
              </a:ext>
            </a:extLst>
          </p:cNvPr>
          <p:cNvSpPr txBox="1"/>
          <p:nvPr/>
        </p:nvSpPr>
        <p:spPr>
          <a:xfrm>
            <a:off x="8969579" y="298132"/>
            <a:ext cx="306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[Chen ‘16] Attentive reader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5D0E0-BFA6-4340-A263-F1E4FE5C0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080" y="3073237"/>
            <a:ext cx="5764568" cy="617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26DAB1-7AB4-3140-983A-2C25F8910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591" y="1392385"/>
            <a:ext cx="2396576" cy="1178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F0C150-4750-2743-BA5C-042E5B2F7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8045" y="2664192"/>
            <a:ext cx="3902638" cy="357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D2A4C9-9EF8-5443-BFFB-D4C2808FE1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202" y="3779725"/>
            <a:ext cx="5242323" cy="901788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F0FE587-F16D-3F43-BA4F-9C6912A635D0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693D956-97BB-9040-A925-70259753345E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98C18B-D305-C046-B586-F68AEFFD9E00}"/>
              </a:ext>
            </a:extLst>
          </p:cNvPr>
          <p:cNvGrpSpPr/>
          <p:nvPr/>
        </p:nvGrpSpPr>
        <p:grpSpPr>
          <a:xfrm>
            <a:off x="280857" y="1072183"/>
            <a:ext cx="4277889" cy="1998639"/>
            <a:chOff x="802512" y="2423838"/>
            <a:chExt cx="4277889" cy="19986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784B05-1801-E447-8D9A-86A6A8A8FB8D}"/>
                </a:ext>
              </a:extLst>
            </p:cNvPr>
            <p:cNvSpPr txBox="1"/>
            <p:nvPr/>
          </p:nvSpPr>
          <p:spPr>
            <a:xfrm>
              <a:off x="802512" y="2718100"/>
              <a:ext cx="3743081" cy="1704377"/>
            </a:xfrm>
            <a:prstGeom prst="rect">
              <a:avLst/>
            </a:prstGeom>
            <a:solidFill>
              <a:srgbClr val="FFE29C"/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Word embeddings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Exact matching features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POS,NEF, TF features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Alignment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28DB36C-913D-9340-8C06-842BAF94E0ED}"/>
                </a:ext>
              </a:extLst>
            </p:cNvPr>
            <p:cNvSpPr/>
            <p:nvPr/>
          </p:nvSpPr>
          <p:spPr>
            <a:xfrm>
              <a:off x="3128032" y="2423838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BBC128-0F26-EB40-BC2B-6F96640BFAC9}"/>
              </a:ext>
            </a:extLst>
          </p:cNvPr>
          <p:cNvGrpSpPr/>
          <p:nvPr/>
        </p:nvGrpSpPr>
        <p:grpSpPr>
          <a:xfrm>
            <a:off x="280857" y="3265993"/>
            <a:ext cx="4154828" cy="749375"/>
            <a:chOff x="802512" y="2426607"/>
            <a:chExt cx="4154828" cy="7493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15D653-690E-4841-9506-69DC7DC0321A}"/>
                </a:ext>
              </a:extLst>
            </p:cNvPr>
            <p:cNvSpPr txBox="1"/>
            <p:nvPr/>
          </p:nvSpPr>
          <p:spPr>
            <a:xfrm>
              <a:off x="802512" y="2718100"/>
              <a:ext cx="3743081" cy="457882"/>
            </a:xfrm>
            <a:prstGeom prst="rect">
              <a:avLst/>
            </a:prstGeom>
            <a:solidFill>
              <a:srgbClr val="FFD2AE"/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Bi-LSTM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E4E5CB2-31B3-CF4D-A341-1C34EE732B22}"/>
                </a:ext>
              </a:extLst>
            </p:cNvPr>
            <p:cNvSpPr/>
            <p:nvPr/>
          </p:nvSpPr>
          <p:spPr>
            <a:xfrm>
              <a:off x="3004971" y="2426607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Passage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A24121-4246-4F47-9891-7676A3482F6E}"/>
              </a:ext>
            </a:extLst>
          </p:cNvPr>
          <p:cNvGrpSpPr/>
          <p:nvPr/>
        </p:nvGrpSpPr>
        <p:grpSpPr>
          <a:xfrm>
            <a:off x="280857" y="4244309"/>
            <a:ext cx="4154828" cy="749375"/>
            <a:chOff x="802512" y="2426607"/>
            <a:chExt cx="4154828" cy="7493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76909D-904B-E649-818D-BB3365CDBEFF}"/>
                </a:ext>
              </a:extLst>
            </p:cNvPr>
            <p:cNvSpPr txBox="1"/>
            <p:nvPr/>
          </p:nvSpPr>
          <p:spPr>
            <a:xfrm>
              <a:off x="802512" y="2718100"/>
              <a:ext cx="3743081" cy="457882"/>
            </a:xfrm>
            <a:prstGeom prst="rect">
              <a:avLst/>
            </a:prstGeom>
            <a:solidFill>
              <a:srgbClr val="D6E9D5"/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Soft Attention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C6D5780-C74D-6D4C-832E-F42B126D49B7}"/>
                </a:ext>
              </a:extLst>
            </p:cNvPr>
            <p:cNvSpPr/>
            <p:nvPr/>
          </p:nvSpPr>
          <p:spPr>
            <a:xfrm>
              <a:off x="3004971" y="2426607"/>
              <a:ext cx="1952369" cy="642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Query-Passage Interaction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7E58CC-EBDD-0045-9F45-10EC6523673B}"/>
              </a:ext>
            </a:extLst>
          </p:cNvPr>
          <p:cNvGrpSpPr/>
          <p:nvPr/>
        </p:nvGrpSpPr>
        <p:grpSpPr>
          <a:xfrm>
            <a:off x="280857" y="5237909"/>
            <a:ext cx="4154828" cy="749375"/>
            <a:chOff x="802512" y="2426607"/>
            <a:chExt cx="4154828" cy="7493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47FEF3-08BA-534C-BED2-13A6A7BA51D5}"/>
                </a:ext>
              </a:extLst>
            </p:cNvPr>
            <p:cNvSpPr txBox="1"/>
            <p:nvPr/>
          </p:nvSpPr>
          <p:spPr>
            <a:xfrm>
              <a:off x="802512" y="2718100"/>
              <a:ext cx="3743081" cy="457882"/>
            </a:xfrm>
            <a:prstGeom prst="rect">
              <a:avLst/>
            </a:prstGeom>
            <a:solidFill>
              <a:srgbClr val="CDE6FF"/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dirty="0"/>
                <a:t>Span Pred.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EE758D4-5D7C-6A49-8904-2AE74450797F}"/>
                </a:ext>
              </a:extLst>
            </p:cNvPr>
            <p:cNvSpPr/>
            <p:nvPr/>
          </p:nvSpPr>
          <p:spPr>
            <a:xfrm>
              <a:off x="3004971" y="2426607"/>
              <a:ext cx="1952369" cy="642597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Answer Gen.</a:t>
              </a:r>
            </a:p>
          </p:txBody>
        </p:sp>
      </p:grpSp>
      <p:sp>
        <p:nvSpPr>
          <p:cNvPr id="29" name="Slide Number Placeholder 4">
            <a:extLst>
              <a:ext uri="{FF2B5EF4-FFF2-40B4-BE49-F238E27FC236}">
                <a16:creationId xmlns:a16="http://schemas.microsoft.com/office/drawing/2014/main" id="{F2A973E1-F1A0-F945-A2C2-FE570D0A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7BF044-44CF-4E5E-B938-4E8D42A5F35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80499" y="4599179"/>
              <a:ext cx="2" cy="2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7BF044-44CF-4E5E-B938-4E8D42A5F3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0499" y="459917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0F7454-18E8-4AD2-8758-BB7EF2008F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545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37"/>
    </mc:Choice>
    <mc:Fallback xmlns="">
      <p:transition spd="slow" advTm="129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12" y="-48999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Attentive Reader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27C0F-EBFC-5344-9281-8C0AAE3A458E}"/>
              </a:ext>
            </a:extLst>
          </p:cNvPr>
          <p:cNvSpPr txBox="1"/>
          <p:nvPr/>
        </p:nvSpPr>
        <p:spPr>
          <a:xfrm>
            <a:off x="10342867" y="244450"/>
            <a:ext cx="128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[Chen ‘16]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5D0E0-BFA6-4340-A263-F1E4FE5C0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506" y="3107581"/>
            <a:ext cx="5764568" cy="617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26DAB1-7AB4-3140-983A-2C25F8910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017" y="1426729"/>
            <a:ext cx="2396576" cy="1178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F0C150-4750-2743-BA5C-042E5B2F7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471" y="2698536"/>
            <a:ext cx="3902638" cy="3576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D2A4C9-9EF8-5443-BFFB-D4C2808FE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2628" y="3814069"/>
            <a:ext cx="5242323" cy="901788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F0FE587-F16D-3F43-BA4F-9C6912A635D0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693D956-97BB-9040-A925-70259753345E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22595D-34FA-7547-A2CD-1DAE98C84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179" y="4866022"/>
            <a:ext cx="6248400" cy="1104900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885DB231-6330-CF4F-9865-033E39D0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1E3971-93F7-47F5-B4F2-93B49A2252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90480" y="5800320"/>
              <a:ext cx="4633920" cy="52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1E3971-93F7-47F5-B4F2-93B49A2252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1120" y="5790960"/>
                <a:ext cx="4652640" cy="541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EA2512-4E54-458B-B393-8B200B81E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90"/>
    </mc:Choice>
    <mc:Fallback xmlns="">
      <p:transition spd="slow" advTm="89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12" y="-48999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Input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27C0F-EBFC-5344-9281-8C0AAE3A458E}"/>
              </a:ext>
            </a:extLst>
          </p:cNvPr>
          <p:cNvSpPr txBox="1"/>
          <p:nvPr/>
        </p:nvSpPr>
        <p:spPr>
          <a:xfrm>
            <a:off x="9957816" y="100071"/>
            <a:ext cx="31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DrQA</a:t>
            </a:r>
            <a:r>
              <a:rPr lang="en-US" dirty="0">
                <a:solidFill>
                  <a:srgbClr val="C00000"/>
                </a:solidFill>
              </a:rPr>
              <a:t> [Chen ‘17]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B5E0A4-4792-EE46-B3D8-BB23E8967878}"/>
              </a:ext>
            </a:extLst>
          </p:cNvPr>
          <p:cNvSpPr/>
          <p:nvPr/>
        </p:nvSpPr>
        <p:spPr>
          <a:xfrm>
            <a:off x="7494525" y="3871192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FCA00-C3EC-474A-98BF-77883DD76031}"/>
              </a:ext>
            </a:extLst>
          </p:cNvPr>
          <p:cNvSpPr/>
          <p:nvPr/>
        </p:nvSpPr>
        <p:spPr>
          <a:xfrm>
            <a:off x="7783858" y="3871192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87D4F7-61E8-2948-91A3-7C165DC5D043}"/>
              </a:ext>
            </a:extLst>
          </p:cNvPr>
          <p:cNvSpPr/>
          <p:nvPr/>
        </p:nvSpPr>
        <p:spPr>
          <a:xfrm>
            <a:off x="8090921" y="3877228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9ED186-D684-2A46-9077-96404151ABBF}"/>
              </a:ext>
            </a:extLst>
          </p:cNvPr>
          <p:cNvSpPr/>
          <p:nvPr/>
        </p:nvSpPr>
        <p:spPr>
          <a:xfrm>
            <a:off x="8397230" y="3884773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730213-2487-6440-B28D-8B96D9D558AD}"/>
              </a:ext>
            </a:extLst>
          </p:cNvPr>
          <p:cNvCxnSpPr/>
          <p:nvPr/>
        </p:nvCxnSpPr>
        <p:spPr>
          <a:xfrm flipV="1">
            <a:off x="8018871" y="3321189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A9D7E8B-E4B4-7F42-888A-16C4CD493924}"/>
              </a:ext>
            </a:extLst>
          </p:cNvPr>
          <p:cNvSpPr/>
          <p:nvPr/>
        </p:nvSpPr>
        <p:spPr>
          <a:xfrm>
            <a:off x="7493205" y="2945471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F8AAF5-0B5D-3A4E-8C80-631E7169106A}"/>
              </a:ext>
            </a:extLst>
          </p:cNvPr>
          <p:cNvCxnSpPr/>
          <p:nvPr/>
        </p:nvCxnSpPr>
        <p:spPr>
          <a:xfrm flipV="1">
            <a:off x="8018871" y="2490534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FEC908A-BB6D-B646-AD15-BEB97344EE1B}"/>
              </a:ext>
            </a:extLst>
          </p:cNvPr>
          <p:cNvSpPr/>
          <p:nvPr/>
        </p:nvSpPr>
        <p:spPr>
          <a:xfrm>
            <a:off x="7455154" y="2129525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1209CC-4EFC-C042-B101-1D442B0312E4}"/>
              </a:ext>
            </a:extLst>
          </p:cNvPr>
          <p:cNvCxnSpPr/>
          <p:nvPr/>
        </p:nvCxnSpPr>
        <p:spPr>
          <a:xfrm flipV="1">
            <a:off x="8018871" y="1657997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75CD2A7-88AA-EC49-B02F-95B7A2CD83F3}"/>
              </a:ext>
            </a:extLst>
          </p:cNvPr>
          <p:cNvSpPr/>
          <p:nvPr/>
        </p:nvSpPr>
        <p:spPr>
          <a:xfrm>
            <a:off x="9381750" y="3885150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6C2EEA-0CF4-5545-A637-4AF3FE1C2BA1}"/>
              </a:ext>
            </a:extLst>
          </p:cNvPr>
          <p:cNvSpPr/>
          <p:nvPr/>
        </p:nvSpPr>
        <p:spPr>
          <a:xfrm>
            <a:off x="9671083" y="3885150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3C3914-3A2C-0E42-8F61-B9E626047D56}"/>
              </a:ext>
            </a:extLst>
          </p:cNvPr>
          <p:cNvSpPr/>
          <p:nvPr/>
        </p:nvSpPr>
        <p:spPr>
          <a:xfrm>
            <a:off x="9978146" y="3891186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E9D1E-77F4-B642-B933-6EAB36DE4F0F}"/>
              </a:ext>
            </a:extLst>
          </p:cNvPr>
          <p:cNvSpPr/>
          <p:nvPr/>
        </p:nvSpPr>
        <p:spPr>
          <a:xfrm>
            <a:off x="10284455" y="3898731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B61C18F-F86E-AF45-98F7-AADF987EA4B6}"/>
              </a:ext>
            </a:extLst>
          </p:cNvPr>
          <p:cNvCxnSpPr>
            <a:cxnSpLocks/>
          </p:cNvCxnSpPr>
          <p:nvPr/>
        </p:nvCxnSpPr>
        <p:spPr>
          <a:xfrm flipH="1" flipV="1">
            <a:off x="8551139" y="4162038"/>
            <a:ext cx="830611" cy="94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95675A4-3C92-8F49-B703-2E0A93982DCE}"/>
              </a:ext>
            </a:extLst>
          </p:cNvPr>
          <p:cNvSpPr txBox="1"/>
          <p:nvPr/>
        </p:nvSpPr>
        <p:spPr>
          <a:xfrm>
            <a:off x="10472145" y="3935496"/>
            <a:ext cx="10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Question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326332-46E3-5F42-9D53-228C3A4676F9}"/>
              </a:ext>
            </a:extLst>
          </p:cNvPr>
          <p:cNvSpPr txBox="1"/>
          <p:nvPr/>
        </p:nvSpPr>
        <p:spPr>
          <a:xfrm>
            <a:off x="6537305" y="3898731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66162"/>
                </a:solidFill>
              </a:rPr>
              <a:t>Context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FE11F-6A1F-BC40-AF9D-E4B20DAD8636}"/>
              </a:ext>
            </a:extLst>
          </p:cNvPr>
          <p:cNvSpPr/>
          <p:nvPr/>
        </p:nvSpPr>
        <p:spPr>
          <a:xfrm>
            <a:off x="533130" y="120230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Context words are represented based on similarity with the query </a:t>
            </a:r>
          </a:p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Semantic similarity</a:t>
            </a:r>
          </a:p>
          <a:p>
            <a:pPr marL="914400" lvl="1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Word embeddings</a:t>
            </a:r>
          </a:p>
          <a:p>
            <a:pPr marL="914400" lvl="1" indent="-457200">
              <a:buClr>
                <a:schemeClr val="accent2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Matching similarity</a:t>
            </a:r>
          </a:p>
          <a:p>
            <a:pPr marL="914400" lvl="1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Direct word-level matching</a:t>
            </a:r>
          </a:p>
          <a:p>
            <a:pPr marL="914400" lvl="1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Weighted matching</a:t>
            </a:r>
          </a:p>
          <a:p>
            <a:pPr marL="914400" lvl="1" indent="-4572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Attention mechanism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B18F89-6ED9-1443-83B2-411AEDAB3805}"/>
              </a:ext>
            </a:extLst>
          </p:cNvPr>
          <p:cNvSpPr txBox="1"/>
          <p:nvPr/>
        </p:nvSpPr>
        <p:spPr>
          <a:xfrm>
            <a:off x="7035026" y="1236725"/>
            <a:ext cx="189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Answer Prediction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7E7A4D0-5CB4-D740-88F8-3AE9D11D3F7D}"/>
              </a:ext>
            </a:extLst>
          </p:cNvPr>
          <p:cNvSpPr/>
          <p:nvPr/>
        </p:nvSpPr>
        <p:spPr>
          <a:xfrm>
            <a:off x="7787624" y="5139855"/>
            <a:ext cx="218723" cy="42169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2C3C660-DD46-F847-B516-FE8AE11FBAC3}"/>
              </a:ext>
            </a:extLst>
          </p:cNvPr>
          <p:cNvCxnSpPr>
            <a:cxnSpLocks/>
          </p:cNvCxnSpPr>
          <p:nvPr/>
        </p:nvCxnSpPr>
        <p:spPr>
          <a:xfrm>
            <a:off x="7860400" y="4435034"/>
            <a:ext cx="20500" cy="641778"/>
          </a:xfrm>
          <a:prstGeom prst="straightConnector1">
            <a:avLst/>
          </a:prstGeom>
          <a:ln w="38100">
            <a:solidFill>
              <a:srgbClr val="D6696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96FCF6F-30AD-1641-810C-ABDB0D9CA1FB}"/>
              </a:ext>
            </a:extLst>
          </p:cNvPr>
          <p:cNvSpPr/>
          <p:nvPr/>
        </p:nvSpPr>
        <p:spPr>
          <a:xfrm>
            <a:off x="7787624" y="5576400"/>
            <a:ext cx="218723" cy="42169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2E76C8-A91B-2341-8ABC-A5A518C933A9}"/>
              </a:ext>
            </a:extLst>
          </p:cNvPr>
          <p:cNvSpPr txBox="1"/>
          <p:nvPr/>
        </p:nvSpPr>
        <p:spPr>
          <a:xfrm>
            <a:off x="8018871" y="510149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Embedding-based representation</a:t>
            </a:r>
            <a:endParaRPr lang="en-DE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AB4500-B10E-5148-A1B6-CD08C359419A}"/>
              </a:ext>
            </a:extLst>
          </p:cNvPr>
          <p:cNvSpPr txBox="1"/>
          <p:nvPr/>
        </p:nvSpPr>
        <p:spPr>
          <a:xfrm>
            <a:off x="8167875" y="5586832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Query-based representation</a:t>
            </a:r>
            <a:endParaRPr lang="en-DE" dirty="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C3F9B19E-04B1-134A-A158-D9EDDF697F65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1A5CA874-1EA6-5642-AFAE-BA6BEAD2874A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A95335FC-216F-0443-BB3A-57D2E1DF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68453C-C1A0-4952-A2E2-5F813D57F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5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46"/>
    </mc:Choice>
    <mc:Fallback xmlns="">
      <p:transition spd="slow" advTm="6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12" y="-48999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Late Interaction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27C0F-EBFC-5344-9281-8C0AAE3A458E}"/>
              </a:ext>
            </a:extLst>
          </p:cNvPr>
          <p:cNvSpPr txBox="1"/>
          <p:nvPr/>
        </p:nvSpPr>
        <p:spPr>
          <a:xfrm>
            <a:off x="6717360" y="60100"/>
            <a:ext cx="547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MatchLSTM</a:t>
            </a:r>
            <a:r>
              <a:rPr lang="en-US" sz="1400" dirty="0">
                <a:solidFill>
                  <a:srgbClr val="C00000"/>
                </a:solidFill>
              </a:rPr>
              <a:t> [Wang &amp; Jiang ‘16], DCN [</a:t>
            </a:r>
            <a:r>
              <a:rPr lang="en-US" sz="1400" dirty="0" err="1">
                <a:solidFill>
                  <a:srgbClr val="C00000"/>
                </a:solidFill>
              </a:rPr>
              <a:t>Xiong</a:t>
            </a:r>
            <a:r>
              <a:rPr lang="en-US" sz="1400" dirty="0">
                <a:solidFill>
                  <a:srgbClr val="C00000"/>
                </a:solidFill>
              </a:rPr>
              <a:t> ‘16], </a:t>
            </a:r>
            <a:r>
              <a:rPr lang="en-US" sz="1400" dirty="0" err="1">
                <a:solidFill>
                  <a:srgbClr val="C00000"/>
                </a:solidFill>
              </a:rPr>
              <a:t>BiDAF</a:t>
            </a:r>
            <a:r>
              <a:rPr lang="en-US" sz="1400" dirty="0">
                <a:solidFill>
                  <a:srgbClr val="C00000"/>
                </a:solidFill>
              </a:rPr>
              <a:t> [</a:t>
            </a:r>
            <a:r>
              <a:rPr lang="en-US" sz="1400" dirty="0" err="1">
                <a:solidFill>
                  <a:srgbClr val="C00000"/>
                </a:solidFill>
              </a:rPr>
              <a:t>Seo</a:t>
            </a:r>
            <a:r>
              <a:rPr lang="en-US" sz="1400" dirty="0">
                <a:solidFill>
                  <a:srgbClr val="C00000"/>
                </a:solidFill>
              </a:rPr>
              <a:t> ‘17]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B5E0A4-4792-EE46-B3D8-BB23E8967878}"/>
              </a:ext>
            </a:extLst>
          </p:cNvPr>
          <p:cNvSpPr/>
          <p:nvPr/>
        </p:nvSpPr>
        <p:spPr>
          <a:xfrm>
            <a:off x="8104124" y="4081393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FCA00-C3EC-474A-98BF-77883DD76031}"/>
              </a:ext>
            </a:extLst>
          </p:cNvPr>
          <p:cNvSpPr/>
          <p:nvPr/>
        </p:nvSpPr>
        <p:spPr>
          <a:xfrm>
            <a:off x="8393457" y="4081393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87D4F7-61E8-2948-91A3-7C165DC5D043}"/>
              </a:ext>
            </a:extLst>
          </p:cNvPr>
          <p:cNvSpPr/>
          <p:nvPr/>
        </p:nvSpPr>
        <p:spPr>
          <a:xfrm>
            <a:off x="8700520" y="4087429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9ED186-D684-2A46-9077-96404151ABBF}"/>
              </a:ext>
            </a:extLst>
          </p:cNvPr>
          <p:cNvSpPr/>
          <p:nvPr/>
        </p:nvSpPr>
        <p:spPr>
          <a:xfrm>
            <a:off x="9006829" y="4094974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730213-2487-6440-B28D-8B96D9D558AD}"/>
              </a:ext>
            </a:extLst>
          </p:cNvPr>
          <p:cNvCxnSpPr/>
          <p:nvPr/>
        </p:nvCxnSpPr>
        <p:spPr>
          <a:xfrm flipV="1">
            <a:off x="8628470" y="3531390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A9D7E8B-E4B4-7F42-888A-16C4CD493924}"/>
              </a:ext>
            </a:extLst>
          </p:cNvPr>
          <p:cNvSpPr/>
          <p:nvPr/>
        </p:nvSpPr>
        <p:spPr>
          <a:xfrm>
            <a:off x="8102804" y="3155672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F8AAF5-0B5D-3A4E-8C80-631E7169106A}"/>
              </a:ext>
            </a:extLst>
          </p:cNvPr>
          <p:cNvCxnSpPr/>
          <p:nvPr/>
        </p:nvCxnSpPr>
        <p:spPr>
          <a:xfrm flipV="1">
            <a:off x="8628470" y="2700735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FEC908A-BB6D-B646-AD15-BEB97344EE1B}"/>
              </a:ext>
            </a:extLst>
          </p:cNvPr>
          <p:cNvSpPr/>
          <p:nvPr/>
        </p:nvSpPr>
        <p:spPr>
          <a:xfrm>
            <a:off x="8064753" y="2339726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1209CC-4EFC-C042-B101-1D442B0312E4}"/>
              </a:ext>
            </a:extLst>
          </p:cNvPr>
          <p:cNvCxnSpPr/>
          <p:nvPr/>
        </p:nvCxnSpPr>
        <p:spPr>
          <a:xfrm flipV="1">
            <a:off x="8628470" y="1868198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75CD2A7-88AA-EC49-B02F-95B7A2CD83F3}"/>
              </a:ext>
            </a:extLst>
          </p:cNvPr>
          <p:cNvSpPr/>
          <p:nvPr/>
        </p:nvSpPr>
        <p:spPr>
          <a:xfrm>
            <a:off x="9991349" y="4095351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6C2EEA-0CF4-5545-A637-4AF3FE1C2BA1}"/>
              </a:ext>
            </a:extLst>
          </p:cNvPr>
          <p:cNvSpPr/>
          <p:nvPr/>
        </p:nvSpPr>
        <p:spPr>
          <a:xfrm>
            <a:off x="10280682" y="4095351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3C3914-3A2C-0E42-8F61-B9E626047D56}"/>
              </a:ext>
            </a:extLst>
          </p:cNvPr>
          <p:cNvSpPr/>
          <p:nvPr/>
        </p:nvSpPr>
        <p:spPr>
          <a:xfrm>
            <a:off x="10587745" y="4101387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E9D1E-77F4-B642-B933-6EAB36DE4F0F}"/>
              </a:ext>
            </a:extLst>
          </p:cNvPr>
          <p:cNvSpPr/>
          <p:nvPr/>
        </p:nvSpPr>
        <p:spPr>
          <a:xfrm>
            <a:off x="10894054" y="4108932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4AA28D-8DC6-474E-A519-A25D817E7610}"/>
              </a:ext>
            </a:extLst>
          </p:cNvPr>
          <p:cNvCxnSpPr/>
          <p:nvPr/>
        </p:nvCxnSpPr>
        <p:spPr>
          <a:xfrm flipV="1">
            <a:off x="10514896" y="3554781"/>
            <a:ext cx="0" cy="4549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FDC8269-91FB-8A42-8E18-A6DFA44A8D0F}"/>
              </a:ext>
            </a:extLst>
          </p:cNvPr>
          <p:cNvSpPr/>
          <p:nvPr/>
        </p:nvSpPr>
        <p:spPr>
          <a:xfrm>
            <a:off x="9962871" y="3195661"/>
            <a:ext cx="1056611" cy="3462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966091-18F0-4547-80EE-EE7507DB400E}"/>
              </a:ext>
            </a:extLst>
          </p:cNvPr>
          <p:cNvCxnSpPr/>
          <p:nvPr/>
        </p:nvCxnSpPr>
        <p:spPr>
          <a:xfrm flipV="1">
            <a:off x="10534654" y="2740724"/>
            <a:ext cx="0" cy="4549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CB45104-4110-A245-B91F-A523D30FBE64}"/>
              </a:ext>
            </a:extLst>
          </p:cNvPr>
          <p:cNvSpPr/>
          <p:nvPr/>
        </p:nvSpPr>
        <p:spPr>
          <a:xfrm>
            <a:off x="9978526" y="2355953"/>
            <a:ext cx="1056611" cy="3462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5675A4-3C92-8F49-B703-2E0A93982DCE}"/>
              </a:ext>
            </a:extLst>
          </p:cNvPr>
          <p:cNvSpPr txBox="1"/>
          <p:nvPr/>
        </p:nvSpPr>
        <p:spPr>
          <a:xfrm>
            <a:off x="11081744" y="4145697"/>
            <a:ext cx="10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Question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326332-46E3-5F42-9D53-228C3A4676F9}"/>
              </a:ext>
            </a:extLst>
          </p:cNvPr>
          <p:cNvSpPr txBox="1"/>
          <p:nvPr/>
        </p:nvSpPr>
        <p:spPr>
          <a:xfrm>
            <a:off x="7146904" y="4108932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66162"/>
                </a:solidFill>
              </a:rPr>
              <a:t>Context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2274B78-C517-1141-85D9-3A147A1F8E0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39165" y="1268991"/>
            <a:ext cx="218797" cy="1878362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E8FE11F-6A1F-BC40-AF9D-E4B20DAD8636}"/>
              </a:ext>
            </a:extLst>
          </p:cNvPr>
          <p:cNvSpPr/>
          <p:nvPr/>
        </p:nvSpPr>
        <p:spPr>
          <a:xfrm>
            <a:off x="533129" y="1202305"/>
            <a:ext cx="70006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First encode question and context sufficiently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Choice of encoders</a:t>
            </a:r>
          </a:p>
          <a:p>
            <a:pPr marL="800100" lvl="1" indent="-3429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Bi-LSTMs</a:t>
            </a:r>
          </a:p>
          <a:p>
            <a:pPr marL="800100" lvl="1" indent="-3429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Conv Nets</a:t>
            </a:r>
          </a:p>
          <a:p>
            <a:pPr marL="800100" lvl="1" indent="-342900">
              <a:buClr>
                <a:schemeClr val="accent2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Most popular Model</a:t>
            </a:r>
          </a:p>
          <a:p>
            <a:pPr marL="800100" lvl="1" indent="-34290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Bi-directional attention flow [</a:t>
            </a:r>
            <a:r>
              <a:rPr lang="en-GB" sz="2200" dirty="0" err="1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Seo</a:t>
            </a: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‘17]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B18F89-6ED9-1443-83B2-411AEDAB3805}"/>
              </a:ext>
            </a:extLst>
          </p:cNvPr>
          <p:cNvSpPr txBox="1"/>
          <p:nvPr/>
        </p:nvSpPr>
        <p:spPr>
          <a:xfrm>
            <a:off x="7644625" y="1446926"/>
            <a:ext cx="189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Answer Prediction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198070A-3F09-424E-9F63-767DCA002365}"/>
              </a:ext>
            </a:extLst>
          </p:cNvPr>
          <p:cNvCxnSpPr>
            <a:cxnSpLocks/>
          </p:cNvCxnSpPr>
          <p:nvPr/>
        </p:nvCxnSpPr>
        <p:spPr>
          <a:xfrm flipH="1" flipV="1">
            <a:off x="9160738" y="4372239"/>
            <a:ext cx="830611" cy="9430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D77FAC98-04FE-CC46-A2F6-6BB2D3A04BBB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30C92550-83BA-A845-B11A-7E9873FBA1EF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ED9606B8-2C01-B34E-A621-C39345DD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BA0C40-C17F-4095-86DC-4C15F774C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9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67"/>
    </mc:Choice>
    <mc:Fallback xmlns="">
      <p:transition spd="slow" advTm="63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12" y="-48999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Other Variants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27C0F-EBFC-5344-9281-8C0AAE3A458E}"/>
              </a:ext>
            </a:extLst>
          </p:cNvPr>
          <p:cNvSpPr txBox="1"/>
          <p:nvPr/>
        </p:nvSpPr>
        <p:spPr>
          <a:xfrm>
            <a:off x="8922583" y="79483"/>
            <a:ext cx="30800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Rasor</a:t>
            </a:r>
            <a:r>
              <a:rPr lang="en-US" sz="1200" dirty="0">
                <a:solidFill>
                  <a:srgbClr val="C00000"/>
                </a:solidFill>
              </a:rPr>
              <a:t> [Lee ‘16], </a:t>
            </a:r>
            <a:r>
              <a:rPr lang="en-US" sz="1200" dirty="0" err="1">
                <a:solidFill>
                  <a:srgbClr val="C00000"/>
                </a:solidFill>
              </a:rPr>
              <a:t>fastQA</a:t>
            </a:r>
            <a:r>
              <a:rPr lang="en-US" sz="1200" dirty="0">
                <a:solidFill>
                  <a:srgbClr val="C00000"/>
                </a:solidFill>
              </a:rPr>
              <a:t> [Weissenborn’17]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B5E0A4-4792-EE46-B3D8-BB23E8967878}"/>
              </a:ext>
            </a:extLst>
          </p:cNvPr>
          <p:cNvSpPr/>
          <p:nvPr/>
        </p:nvSpPr>
        <p:spPr>
          <a:xfrm>
            <a:off x="2235243" y="4814093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FCA00-C3EC-474A-98BF-77883DD76031}"/>
              </a:ext>
            </a:extLst>
          </p:cNvPr>
          <p:cNvSpPr/>
          <p:nvPr/>
        </p:nvSpPr>
        <p:spPr>
          <a:xfrm>
            <a:off x="2524576" y="4814093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87D4F7-61E8-2948-91A3-7C165DC5D043}"/>
              </a:ext>
            </a:extLst>
          </p:cNvPr>
          <p:cNvSpPr/>
          <p:nvPr/>
        </p:nvSpPr>
        <p:spPr>
          <a:xfrm>
            <a:off x="2831639" y="4820129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9ED186-D684-2A46-9077-96404151ABBF}"/>
              </a:ext>
            </a:extLst>
          </p:cNvPr>
          <p:cNvSpPr/>
          <p:nvPr/>
        </p:nvSpPr>
        <p:spPr>
          <a:xfrm>
            <a:off x="3137948" y="4827674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730213-2487-6440-B28D-8B96D9D558AD}"/>
              </a:ext>
            </a:extLst>
          </p:cNvPr>
          <p:cNvCxnSpPr/>
          <p:nvPr/>
        </p:nvCxnSpPr>
        <p:spPr>
          <a:xfrm flipV="1">
            <a:off x="2759589" y="4264090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A9D7E8B-E4B4-7F42-888A-16C4CD493924}"/>
              </a:ext>
            </a:extLst>
          </p:cNvPr>
          <p:cNvSpPr/>
          <p:nvPr/>
        </p:nvSpPr>
        <p:spPr>
          <a:xfrm>
            <a:off x="2233923" y="3888372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F8AAF5-0B5D-3A4E-8C80-631E7169106A}"/>
              </a:ext>
            </a:extLst>
          </p:cNvPr>
          <p:cNvCxnSpPr/>
          <p:nvPr/>
        </p:nvCxnSpPr>
        <p:spPr>
          <a:xfrm flipV="1">
            <a:off x="2759589" y="3433435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FEC908A-BB6D-B646-AD15-BEB97344EE1B}"/>
              </a:ext>
            </a:extLst>
          </p:cNvPr>
          <p:cNvSpPr/>
          <p:nvPr/>
        </p:nvSpPr>
        <p:spPr>
          <a:xfrm>
            <a:off x="2195872" y="3072426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1209CC-4EFC-C042-B101-1D442B0312E4}"/>
              </a:ext>
            </a:extLst>
          </p:cNvPr>
          <p:cNvCxnSpPr/>
          <p:nvPr/>
        </p:nvCxnSpPr>
        <p:spPr>
          <a:xfrm flipV="1">
            <a:off x="2759589" y="2600898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75CD2A7-88AA-EC49-B02F-95B7A2CD83F3}"/>
              </a:ext>
            </a:extLst>
          </p:cNvPr>
          <p:cNvSpPr/>
          <p:nvPr/>
        </p:nvSpPr>
        <p:spPr>
          <a:xfrm>
            <a:off x="4122468" y="4828051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6C2EEA-0CF4-5545-A637-4AF3FE1C2BA1}"/>
              </a:ext>
            </a:extLst>
          </p:cNvPr>
          <p:cNvSpPr/>
          <p:nvPr/>
        </p:nvSpPr>
        <p:spPr>
          <a:xfrm>
            <a:off x="4411801" y="4828051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3C3914-3A2C-0E42-8F61-B9E626047D56}"/>
              </a:ext>
            </a:extLst>
          </p:cNvPr>
          <p:cNvSpPr/>
          <p:nvPr/>
        </p:nvSpPr>
        <p:spPr>
          <a:xfrm>
            <a:off x="4718864" y="4834087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E9D1E-77F4-B642-B933-6EAB36DE4F0F}"/>
              </a:ext>
            </a:extLst>
          </p:cNvPr>
          <p:cNvSpPr/>
          <p:nvPr/>
        </p:nvSpPr>
        <p:spPr>
          <a:xfrm>
            <a:off x="5025173" y="4841632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4AA28D-8DC6-474E-A519-A25D817E7610}"/>
              </a:ext>
            </a:extLst>
          </p:cNvPr>
          <p:cNvCxnSpPr/>
          <p:nvPr/>
        </p:nvCxnSpPr>
        <p:spPr>
          <a:xfrm flipV="1">
            <a:off x="4646015" y="4287481"/>
            <a:ext cx="0" cy="4549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FDC8269-91FB-8A42-8E18-A6DFA44A8D0F}"/>
              </a:ext>
            </a:extLst>
          </p:cNvPr>
          <p:cNvSpPr/>
          <p:nvPr/>
        </p:nvSpPr>
        <p:spPr>
          <a:xfrm>
            <a:off x="4093990" y="3928361"/>
            <a:ext cx="1056611" cy="3462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966091-18F0-4547-80EE-EE7507DB400E}"/>
              </a:ext>
            </a:extLst>
          </p:cNvPr>
          <p:cNvCxnSpPr/>
          <p:nvPr/>
        </p:nvCxnSpPr>
        <p:spPr>
          <a:xfrm flipV="1">
            <a:off x="4665773" y="3473424"/>
            <a:ext cx="0" cy="4549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CB45104-4110-A245-B91F-A523D30FBE64}"/>
              </a:ext>
            </a:extLst>
          </p:cNvPr>
          <p:cNvSpPr/>
          <p:nvPr/>
        </p:nvSpPr>
        <p:spPr>
          <a:xfrm>
            <a:off x="4109645" y="3088653"/>
            <a:ext cx="1056611" cy="3462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5675A4-3C92-8F49-B703-2E0A93982DCE}"/>
              </a:ext>
            </a:extLst>
          </p:cNvPr>
          <p:cNvSpPr txBox="1"/>
          <p:nvPr/>
        </p:nvSpPr>
        <p:spPr>
          <a:xfrm>
            <a:off x="4143239" y="5448694"/>
            <a:ext cx="10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Question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326332-46E3-5F42-9D53-228C3A4676F9}"/>
              </a:ext>
            </a:extLst>
          </p:cNvPr>
          <p:cNvSpPr txBox="1"/>
          <p:nvPr/>
        </p:nvSpPr>
        <p:spPr>
          <a:xfrm>
            <a:off x="2217558" y="5474484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66162"/>
                </a:solidFill>
              </a:rPr>
              <a:t>Context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82274B78-C517-1141-85D9-3A147A1F8E0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0284" y="2001691"/>
            <a:ext cx="218797" cy="1878362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AB18F89-6ED9-1443-83B2-411AEDAB3805}"/>
              </a:ext>
            </a:extLst>
          </p:cNvPr>
          <p:cNvSpPr txBox="1"/>
          <p:nvPr/>
        </p:nvSpPr>
        <p:spPr>
          <a:xfrm>
            <a:off x="1960160" y="1023946"/>
            <a:ext cx="189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Answer Prediction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3E4CC05-67FE-FB4D-B06E-9FA13ED7B3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03787" y="3188188"/>
            <a:ext cx="817788" cy="1814843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8F0BCD-8A25-CC49-A0A3-947C39DA7F68}"/>
              </a:ext>
            </a:extLst>
          </p:cNvPr>
          <p:cNvSpPr txBox="1"/>
          <p:nvPr/>
        </p:nvSpPr>
        <p:spPr>
          <a:xfrm>
            <a:off x="7318666" y="984063"/>
            <a:ext cx="189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Answer Prediction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6D834C-53E7-F441-A150-A53760C618B3}"/>
              </a:ext>
            </a:extLst>
          </p:cNvPr>
          <p:cNvSpPr/>
          <p:nvPr/>
        </p:nvSpPr>
        <p:spPr>
          <a:xfrm>
            <a:off x="7823857" y="4844092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22D48F-E38C-1145-A63B-8E77797A110C}"/>
              </a:ext>
            </a:extLst>
          </p:cNvPr>
          <p:cNvSpPr/>
          <p:nvPr/>
        </p:nvSpPr>
        <p:spPr>
          <a:xfrm>
            <a:off x="8113190" y="4844092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106D63-8562-6546-9A35-7C7123E1B742}"/>
              </a:ext>
            </a:extLst>
          </p:cNvPr>
          <p:cNvSpPr/>
          <p:nvPr/>
        </p:nvSpPr>
        <p:spPr>
          <a:xfrm>
            <a:off x="8420253" y="4850128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1E4EA6-7E83-C440-8D3E-88665955C9BF}"/>
              </a:ext>
            </a:extLst>
          </p:cNvPr>
          <p:cNvSpPr/>
          <p:nvPr/>
        </p:nvSpPr>
        <p:spPr>
          <a:xfrm>
            <a:off x="8726562" y="4857673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1E74F4-96DA-5348-B855-48720319F6C4}"/>
              </a:ext>
            </a:extLst>
          </p:cNvPr>
          <p:cNvCxnSpPr/>
          <p:nvPr/>
        </p:nvCxnSpPr>
        <p:spPr>
          <a:xfrm flipV="1">
            <a:off x="8348203" y="4294089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B732460-5A15-D042-A751-CE10968CC19F}"/>
              </a:ext>
            </a:extLst>
          </p:cNvPr>
          <p:cNvSpPr/>
          <p:nvPr/>
        </p:nvSpPr>
        <p:spPr>
          <a:xfrm>
            <a:off x="7822537" y="3918371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239EA6-F4B1-ED46-8020-81C9A039D6D0}"/>
              </a:ext>
            </a:extLst>
          </p:cNvPr>
          <p:cNvCxnSpPr/>
          <p:nvPr/>
        </p:nvCxnSpPr>
        <p:spPr>
          <a:xfrm flipV="1">
            <a:off x="8348203" y="3463434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092C9354-BA8B-844B-A8BF-D8B5E5B2646B}"/>
              </a:ext>
            </a:extLst>
          </p:cNvPr>
          <p:cNvSpPr/>
          <p:nvPr/>
        </p:nvSpPr>
        <p:spPr>
          <a:xfrm>
            <a:off x="7784486" y="3102425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69BBF5-56C6-494A-BDBF-99E63B1A10EA}"/>
              </a:ext>
            </a:extLst>
          </p:cNvPr>
          <p:cNvCxnSpPr/>
          <p:nvPr/>
        </p:nvCxnSpPr>
        <p:spPr>
          <a:xfrm flipV="1">
            <a:off x="8348203" y="2630897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2432A3E-160A-C24A-83C1-FEF58B09B6CE}"/>
              </a:ext>
            </a:extLst>
          </p:cNvPr>
          <p:cNvSpPr/>
          <p:nvPr/>
        </p:nvSpPr>
        <p:spPr>
          <a:xfrm>
            <a:off x="7791038" y="2282711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4D757A-4029-BF4E-92C0-6784292ABCD3}"/>
              </a:ext>
            </a:extLst>
          </p:cNvPr>
          <p:cNvCxnSpPr/>
          <p:nvPr/>
        </p:nvCxnSpPr>
        <p:spPr>
          <a:xfrm flipV="1">
            <a:off x="8348203" y="1827774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C02DCC6-3041-684D-AF7A-A8ACB9E53909}"/>
              </a:ext>
            </a:extLst>
          </p:cNvPr>
          <p:cNvSpPr/>
          <p:nvPr/>
        </p:nvSpPr>
        <p:spPr>
          <a:xfrm>
            <a:off x="7822537" y="1469799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1FB68BF-F11B-AD41-A21E-44DF1A21D36F}"/>
              </a:ext>
            </a:extLst>
          </p:cNvPr>
          <p:cNvSpPr/>
          <p:nvPr/>
        </p:nvSpPr>
        <p:spPr>
          <a:xfrm>
            <a:off x="9711082" y="4858050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A863A7-6891-BD41-AA33-5E3C75705FE3}"/>
              </a:ext>
            </a:extLst>
          </p:cNvPr>
          <p:cNvSpPr/>
          <p:nvPr/>
        </p:nvSpPr>
        <p:spPr>
          <a:xfrm>
            <a:off x="10000415" y="4858050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9625AF-6AFD-4545-B7A9-46512ED28264}"/>
              </a:ext>
            </a:extLst>
          </p:cNvPr>
          <p:cNvSpPr/>
          <p:nvPr/>
        </p:nvSpPr>
        <p:spPr>
          <a:xfrm>
            <a:off x="10307478" y="4864086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E4A7AEE-5322-C74A-8D3B-006B5F0A7E0C}"/>
              </a:ext>
            </a:extLst>
          </p:cNvPr>
          <p:cNvSpPr/>
          <p:nvPr/>
        </p:nvSpPr>
        <p:spPr>
          <a:xfrm>
            <a:off x="10613787" y="4871631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3DC3F14-2986-6A45-A9A1-87806D4ADA6B}"/>
              </a:ext>
            </a:extLst>
          </p:cNvPr>
          <p:cNvCxnSpPr/>
          <p:nvPr/>
        </p:nvCxnSpPr>
        <p:spPr>
          <a:xfrm flipV="1">
            <a:off x="10234629" y="4317480"/>
            <a:ext cx="0" cy="4549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19F11239-15D8-E445-A07D-99BC869D2ACC}"/>
              </a:ext>
            </a:extLst>
          </p:cNvPr>
          <p:cNvSpPr/>
          <p:nvPr/>
        </p:nvSpPr>
        <p:spPr>
          <a:xfrm>
            <a:off x="9682604" y="3958360"/>
            <a:ext cx="1056611" cy="3462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9C0F642-9FE0-4041-BBF5-ACBCBC507826}"/>
              </a:ext>
            </a:extLst>
          </p:cNvPr>
          <p:cNvCxnSpPr/>
          <p:nvPr/>
        </p:nvCxnSpPr>
        <p:spPr>
          <a:xfrm flipV="1">
            <a:off x="10254387" y="3503423"/>
            <a:ext cx="0" cy="45493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343F4A0-D2BC-F14E-906A-E3E015CE7B55}"/>
              </a:ext>
            </a:extLst>
          </p:cNvPr>
          <p:cNvSpPr/>
          <p:nvPr/>
        </p:nvSpPr>
        <p:spPr>
          <a:xfrm>
            <a:off x="9698259" y="3118652"/>
            <a:ext cx="1056611" cy="34629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2712B12-DD09-054C-8219-473879DE21A5}"/>
              </a:ext>
            </a:extLst>
          </p:cNvPr>
          <p:cNvCxnSpPr>
            <a:cxnSpLocks/>
            <a:stCxn id="61" idx="0"/>
          </p:cNvCxnSpPr>
          <p:nvPr/>
        </p:nvCxnSpPr>
        <p:spPr>
          <a:xfrm rot="16200000" flipV="1">
            <a:off x="9177986" y="2070073"/>
            <a:ext cx="218797" cy="1878362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FA771D3-8C10-9045-A254-AE8BD2A71F20}"/>
              </a:ext>
            </a:extLst>
          </p:cNvPr>
          <p:cNvCxnSpPr>
            <a:cxnSpLocks/>
          </p:cNvCxnSpPr>
          <p:nvPr/>
        </p:nvCxnSpPr>
        <p:spPr>
          <a:xfrm flipH="1" flipV="1">
            <a:off x="8880471" y="5134938"/>
            <a:ext cx="830611" cy="943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7066F3B7-9BD5-0948-888F-410C6E7E70EF}"/>
              </a:ext>
            </a:extLst>
          </p:cNvPr>
          <p:cNvCxnSpPr>
            <a:stCxn id="50" idx="1"/>
          </p:cNvCxnSpPr>
          <p:nvPr/>
        </p:nvCxnSpPr>
        <p:spPr>
          <a:xfrm rot="10800000" flipH="1">
            <a:off x="7791037" y="2055243"/>
            <a:ext cx="557165" cy="400617"/>
          </a:xfrm>
          <a:prstGeom prst="bentConnector3">
            <a:avLst>
              <a:gd name="adj1" fmla="val -41029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14A44907-7D9E-3740-8030-89DAA1327242}"/>
              </a:ext>
            </a:extLst>
          </p:cNvPr>
          <p:cNvCxnSpPr/>
          <p:nvPr/>
        </p:nvCxnSpPr>
        <p:spPr>
          <a:xfrm rot="10800000" flipH="1">
            <a:off x="7762178" y="2895520"/>
            <a:ext cx="557165" cy="400617"/>
          </a:xfrm>
          <a:prstGeom prst="bentConnector3">
            <a:avLst>
              <a:gd name="adj1" fmla="val -41029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386CBBD-BC88-6743-9868-04463AB11A58}"/>
              </a:ext>
            </a:extLst>
          </p:cNvPr>
          <p:cNvSpPr txBox="1"/>
          <p:nvPr/>
        </p:nvSpPr>
        <p:spPr>
          <a:xfrm>
            <a:off x="9768159" y="5440653"/>
            <a:ext cx="10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Question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178E5B8-3310-204F-AD7C-8CFDFCBB2EE0}"/>
              </a:ext>
            </a:extLst>
          </p:cNvPr>
          <p:cNvSpPr txBox="1"/>
          <p:nvPr/>
        </p:nvSpPr>
        <p:spPr>
          <a:xfrm>
            <a:off x="7900811" y="5438012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66162"/>
                </a:solidFill>
              </a:rPr>
              <a:t>Context</a:t>
            </a: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FE5481E-6B60-884B-8CF9-F74817EA30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80471" y="3183163"/>
            <a:ext cx="817788" cy="1814843"/>
          </a:xfrm>
          <a:prstGeom prst="bentConnector3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78D30D9-8C67-DD44-8C01-A82143B62780}"/>
              </a:ext>
            </a:extLst>
          </p:cNvPr>
          <p:cNvSpPr txBox="1"/>
          <p:nvPr/>
        </p:nvSpPr>
        <p:spPr>
          <a:xfrm>
            <a:off x="4063573" y="2176660"/>
            <a:ext cx="249438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DE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Early Interaction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8C017A-F26C-8648-83D3-0C36D790781B}"/>
              </a:ext>
            </a:extLst>
          </p:cNvPr>
          <p:cNvSpPr/>
          <p:nvPr/>
        </p:nvSpPr>
        <p:spPr>
          <a:xfrm>
            <a:off x="2269793" y="2237933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F5931E-5AB4-8F49-B408-5312224DEC89}"/>
              </a:ext>
            </a:extLst>
          </p:cNvPr>
          <p:cNvCxnSpPr/>
          <p:nvPr/>
        </p:nvCxnSpPr>
        <p:spPr>
          <a:xfrm flipV="1">
            <a:off x="2826958" y="1782996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975C095C-DB0E-CB46-9ACD-C557D6B35CCC}"/>
              </a:ext>
            </a:extLst>
          </p:cNvPr>
          <p:cNvSpPr/>
          <p:nvPr/>
        </p:nvSpPr>
        <p:spPr>
          <a:xfrm>
            <a:off x="2301292" y="1425021"/>
            <a:ext cx="1056611" cy="346295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886CDA-812B-8C42-BA7B-8E9DCB680D06}"/>
              </a:ext>
            </a:extLst>
          </p:cNvPr>
          <p:cNvSpPr txBox="1"/>
          <p:nvPr/>
        </p:nvSpPr>
        <p:spPr>
          <a:xfrm>
            <a:off x="10234433" y="2205923"/>
            <a:ext cx="1762253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DE" sz="20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Self Matching</a:t>
            </a:r>
          </a:p>
        </p:txBody>
      </p:sp>
      <p:sp>
        <p:nvSpPr>
          <p:cNvPr id="73" name="Date Placeholder 3">
            <a:extLst>
              <a:ext uri="{FF2B5EF4-FFF2-40B4-BE49-F238E27FC236}">
                <a16:creationId xmlns:a16="http://schemas.microsoft.com/office/drawing/2014/main" id="{D242C30B-9F42-4545-AA33-FBE2068645AB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74" name="Footer Placeholder 4">
            <a:extLst>
              <a:ext uri="{FF2B5EF4-FFF2-40B4-BE49-F238E27FC236}">
                <a16:creationId xmlns:a16="http://schemas.microsoft.com/office/drawing/2014/main" id="{5C1CBACA-6107-2E43-8BAA-CCED52E45C44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75" name="Slide Number Placeholder 4">
            <a:extLst>
              <a:ext uri="{FF2B5EF4-FFF2-40B4-BE49-F238E27FC236}">
                <a16:creationId xmlns:a16="http://schemas.microsoft.com/office/drawing/2014/main" id="{9239C9DE-F97C-6A48-9DA3-1E460268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88F657-BF70-473B-989D-19FAEACACA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773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10"/>
    </mc:Choice>
    <mc:Fallback xmlns="">
      <p:transition spd="slow" advTm="32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6" grpId="0"/>
      <p:bldP spid="37" grpId="0" animBg="1"/>
      <p:bldP spid="38" grpId="0" animBg="1"/>
      <p:bldP spid="39" grpId="0" animBg="1"/>
      <p:bldP spid="44" grpId="0" animBg="1"/>
      <p:bldP spid="46" grpId="0" animBg="1"/>
      <p:bldP spid="48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61" grpId="0" animBg="1"/>
      <p:bldP spid="66" grpId="0"/>
      <p:bldP spid="67" grpId="0"/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11" y="-48999"/>
            <a:ext cx="11652515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Attention Based Architectures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6AAA64F-B25F-CD49-82C8-A564423BE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40" y="1204135"/>
            <a:ext cx="11652515" cy="5116748"/>
          </a:xfrm>
        </p:spPr>
        <p:txBody>
          <a:bodyPr>
            <a:normAutofit/>
          </a:bodyPr>
          <a:lstStyle/>
          <a:p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2016 – 2017 – Multitude of attention based architecture</a:t>
            </a: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914400" lvl="2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2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lvl="1"/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457200" lvl="1" indent="0">
              <a:buNone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77D72-688E-B041-89B2-72A2690A6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862" y="1671477"/>
            <a:ext cx="9129010" cy="4521308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6B6CFE1-B2AA-1040-8FB8-BE57850EFC7A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B8FD567-3BE0-E249-99D3-BF49B8D93C1A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3EF8579-D484-8747-ADB2-61E1E972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DCECB9-F726-4B4B-8DE1-8F8534A32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5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60"/>
    </mc:Choice>
    <mc:Fallback xmlns="">
      <p:transition spd="slow" advTm="29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35" y="263630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Contextual Language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27C0F-EBFC-5344-9281-8C0AAE3A458E}"/>
              </a:ext>
            </a:extLst>
          </p:cNvPr>
          <p:cNvSpPr txBox="1"/>
          <p:nvPr/>
        </p:nvSpPr>
        <p:spPr>
          <a:xfrm>
            <a:off x="10810763" y="45799"/>
            <a:ext cx="994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[Devlin ‘18]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B5E0A4-4792-EE46-B3D8-BB23E8967878}"/>
              </a:ext>
            </a:extLst>
          </p:cNvPr>
          <p:cNvSpPr/>
          <p:nvPr/>
        </p:nvSpPr>
        <p:spPr>
          <a:xfrm>
            <a:off x="8874569" y="5170354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BFCA00-C3EC-474A-98BF-77883DD76031}"/>
              </a:ext>
            </a:extLst>
          </p:cNvPr>
          <p:cNvSpPr/>
          <p:nvPr/>
        </p:nvSpPr>
        <p:spPr>
          <a:xfrm>
            <a:off x="9163902" y="5170354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87D4F7-61E8-2948-91A3-7C165DC5D043}"/>
              </a:ext>
            </a:extLst>
          </p:cNvPr>
          <p:cNvSpPr/>
          <p:nvPr/>
        </p:nvSpPr>
        <p:spPr>
          <a:xfrm>
            <a:off x="9470965" y="5176390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9ED186-D684-2A46-9077-96404151ABBF}"/>
              </a:ext>
            </a:extLst>
          </p:cNvPr>
          <p:cNvSpPr/>
          <p:nvPr/>
        </p:nvSpPr>
        <p:spPr>
          <a:xfrm>
            <a:off x="9777274" y="5183935"/>
            <a:ext cx="153909" cy="49794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9D7E8B-E4B4-7F42-888A-16C4CD493924}"/>
              </a:ext>
            </a:extLst>
          </p:cNvPr>
          <p:cNvSpPr/>
          <p:nvPr/>
        </p:nvSpPr>
        <p:spPr>
          <a:xfrm>
            <a:off x="8874569" y="4038224"/>
            <a:ext cx="2058731" cy="63676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1209CC-4EFC-C042-B101-1D442B0312E4}"/>
              </a:ext>
            </a:extLst>
          </p:cNvPr>
          <p:cNvCxnSpPr/>
          <p:nvPr/>
        </p:nvCxnSpPr>
        <p:spPr>
          <a:xfrm flipV="1">
            <a:off x="9796741" y="4674984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75CD2A7-88AA-EC49-B02F-95B7A2CD83F3}"/>
              </a:ext>
            </a:extLst>
          </p:cNvPr>
          <p:cNvSpPr/>
          <p:nvPr/>
        </p:nvSpPr>
        <p:spPr>
          <a:xfrm>
            <a:off x="10182995" y="5192230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6C2EEA-0CF4-5545-A637-4AF3FE1C2BA1}"/>
              </a:ext>
            </a:extLst>
          </p:cNvPr>
          <p:cNvSpPr/>
          <p:nvPr/>
        </p:nvSpPr>
        <p:spPr>
          <a:xfrm>
            <a:off x="10472328" y="5192230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3C3914-3A2C-0E42-8F61-B9E626047D56}"/>
              </a:ext>
            </a:extLst>
          </p:cNvPr>
          <p:cNvSpPr/>
          <p:nvPr/>
        </p:nvSpPr>
        <p:spPr>
          <a:xfrm>
            <a:off x="10779391" y="5198266"/>
            <a:ext cx="153909" cy="49794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5675A4-3C92-8F49-B703-2E0A93982DCE}"/>
              </a:ext>
            </a:extLst>
          </p:cNvPr>
          <p:cNvSpPr txBox="1"/>
          <p:nvPr/>
        </p:nvSpPr>
        <p:spPr>
          <a:xfrm>
            <a:off x="9926330" y="5794593"/>
            <a:ext cx="10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/>
                </a:solidFill>
              </a:rPr>
              <a:t>Question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326332-46E3-5F42-9D53-228C3A4676F9}"/>
              </a:ext>
            </a:extLst>
          </p:cNvPr>
          <p:cNvSpPr txBox="1"/>
          <p:nvPr/>
        </p:nvSpPr>
        <p:spPr>
          <a:xfrm>
            <a:off x="8860521" y="5825568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66162"/>
                </a:solidFill>
              </a:rPr>
              <a:t>Context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FE11F-6A1F-BC40-AF9D-E4B20DAD8636}"/>
              </a:ext>
            </a:extLst>
          </p:cNvPr>
          <p:cNvSpPr/>
          <p:nvPr/>
        </p:nvSpPr>
        <p:spPr>
          <a:xfrm>
            <a:off x="737242" y="1384728"/>
            <a:ext cx="65328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BERT – No Recurrence, only attention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Re-representing each token based on the context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Shows the most promising performance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B18F89-6ED9-1443-83B2-411AEDAB3805}"/>
              </a:ext>
            </a:extLst>
          </p:cNvPr>
          <p:cNvSpPr txBox="1"/>
          <p:nvPr/>
        </p:nvSpPr>
        <p:spPr>
          <a:xfrm>
            <a:off x="8774546" y="1354447"/>
            <a:ext cx="189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Answer 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833131-FA24-F24A-BE65-946FF1425A29}"/>
              </a:ext>
            </a:extLst>
          </p:cNvPr>
          <p:cNvSpPr txBox="1"/>
          <p:nvPr/>
        </p:nvSpPr>
        <p:spPr>
          <a:xfrm>
            <a:off x="8835065" y="4198859"/>
            <a:ext cx="187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6966"/>
                </a:solidFill>
              </a:rPr>
              <a:t>Transformer block</a:t>
            </a:r>
            <a:endParaRPr lang="en-DE" dirty="0">
              <a:solidFill>
                <a:srgbClr val="D66966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FE55A4-0431-A44C-8145-394EB8C5E51F}"/>
              </a:ext>
            </a:extLst>
          </p:cNvPr>
          <p:cNvSpPr/>
          <p:nvPr/>
        </p:nvSpPr>
        <p:spPr>
          <a:xfrm>
            <a:off x="8840646" y="2915849"/>
            <a:ext cx="2058731" cy="63676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FA50DA-9FB8-A04F-9B70-F5A0ADA40D22}"/>
              </a:ext>
            </a:extLst>
          </p:cNvPr>
          <p:cNvCxnSpPr/>
          <p:nvPr/>
        </p:nvCxnSpPr>
        <p:spPr>
          <a:xfrm flipV="1">
            <a:off x="9816623" y="3564833"/>
            <a:ext cx="0" cy="454937"/>
          </a:xfrm>
          <a:prstGeom prst="straightConnector1">
            <a:avLst/>
          </a:prstGeom>
          <a:ln w="38100">
            <a:solidFill>
              <a:srgbClr val="D66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7D2C66E-95D5-2446-8346-DAE7B5E0FEFA}"/>
              </a:ext>
            </a:extLst>
          </p:cNvPr>
          <p:cNvSpPr txBox="1"/>
          <p:nvPr/>
        </p:nvSpPr>
        <p:spPr>
          <a:xfrm>
            <a:off x="8832004" y="3100894"/>
            <a:ext cx="187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6966"/>
                </a:solidFill>
              </a:rPr>
              <a:t>Transformer block</a:t>
            </a:r>
            <a:endParaRPr lang="en-DE" dirty="0">
              <a:solidFill>
                <a:srgbClr val="D66966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A3E5498-7367-AF4F-A4AC-640D94B0C893}"/>
              </a:ext>
            </a:extLst>
          </p:cNvPr>
          <p:cNvSpPr/>
          <p:nvPr/>
        </p:nvSpPr>
        <p:spPr>
          <a:xfrm>
            <a:off x="8788972" y="1745871"/>
            <a:ext cx="2058731" cy="636760"/>
          </a:xfrm>
          <a:prstGeom prst="rect">
            <a:avLst/>
          </a:prstGeom>
          <a:noFill/>
          <a:ln w="38100">
            <a:solidFill>
              <a:srgbClr val="D66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CCC99A-ABF2-B44E-9930-657D460FC7D1}"/>
              </a:ext>
            </a:extLst>
          </p:cNvPr>
          <p:cNvSpPr txBox="1"/>
          <p:nvPr/>
        </p:nvSpPr>
        <p:spPr>
          <a:xfrm>
            <a:off x="8757080" y="1875680"/>
            <a:ext cx="187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66966"/>
                </a:solidFill>
              </a:rPr>
              <a:t>Transformer block</a:t>
            </a:r>
            <a:endParaRPr lang="en-DE" dirty="0">
              <a:solidFill>
                <a:srgbClr val="D6696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2DC8F-CC51-9E43-AAB2-296F03071E16}"/>
              </a:ext>
            </a:extLst>
          </p:cNvPr>
          <p:cNvSpPr txBox="1"/>
          <p:nvPr/>
        </p:nvSpPr>
        <p:spPr>
          <a:xfrm>
            <a:off x="9695606" y="2318347"/>
            <a:ext cx="5596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b="1" dirty="0">
                <a:solidFill>
                  <a:srgbClr val="D66966"/>
                </a:solidFill>
              </a:rPr>
              <a:t>.</a:t>
            </a:r>
          </a:p>
          <a:p>
            <a:r>
              <a:rPr lang="en-DE" sz="1000" b="1" dirty="0">
                <a:solidFill>
                  <a:srgbClr val="D66966"/>
                </a:solidFill>
              </a:rPr>
              <a:t>.</a:t>
            </a:r>
          </a:p>
          <a:p>
            <a:r>
              <a:rPr lang="en-DE" sz="1000" b="1" dirty="0">
                <a:solidFill>
                  <a:srgbClr val="D66966"/>
                </a:solidFill>
              </a:rPr>
              <a:t>.</a:t>
            </a:r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B63E8FF5-AA37-8C44-A9B3-FFBAF5EB8AA0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B8E2BCB2-DCF7-9C47-9B5E-9C25E9382030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670470-34BE-3941-A6ED-F5090DFE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F78659-1CA0-432F-B036-7A505CB76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10"/>
    </mc:Choice>
    <mc:Fallback xmlns="">
      <p:transition spd="slow" advTm="6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60" y="117707"/>
            <a:ext cx="12103813" cy="116173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BERT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529861" y="6536347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Avishek</a:t>
            </a:r>
            <a:r>
              <a:rPr lang="en-US" dirty="0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Anand</a:t>
            </a:r>
            <a:endParaRPr lang="en-US" dirty="0">
              <a:solidFill>
                <a:schemeClr val="tx1"/>
              </a:solidFill>
              <a:latin typeface="CMU Bright Oblique" charset="0"/>
              <a:ea typeface="CMU Bright Oblique" charset="0"/>
              <a:cs typeface="CMU Bright Oblique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6004" y="6284763"/>
            <a:ext cx="756011" cy="365125"/>
          </a:xfrm>
        </p:spPr>
        <p:txBody>
          <a:bodyPr/>
          <a:lstStyle/>
          <a:p>
            <a:fld id="{DF774F6C-9147-0040-B8A6-D8E643250F6A}" type="slidenum">
              <a:rPr lang="en-US" b="1" smtClean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19</a:t>
            </a:fld>
            <a:endParaRPr lang="en-US" b="1" dirty="0">
              <a:solidFill>
                <a:schemeClr val="bg1"/>
              </a:solidFill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0358D-DD39-1D4F-B3F3-3692E61B0EBE}"/>
              </a:ext>
            </a:extLst>
          </p:cNvPr>
          <p:cNvSpPr/>
          <p:nvPr/>
        </p:nvSpPr>
        <p:spPr>
          <a:xfrm>
            <a:off x="527539" y="1411226"/>
            <a:ext cx="11494476" cy="2587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Bi-directional : Transformer encoder reads the entire sequence of words at once. 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Learns the context of a word based on all of its surroundings (left and right of the word).</a:t>
            </a:r>
          </a:p>
          <a:p>
            <a:pPr marL="800100" lvl="1" indent="-34290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</a:pPr>
            <a:endParaRPr lang="en-GB" sz="22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</a:pPr>
            <a:endParaRPr lang="en-GB" sz="22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56679-FE89-8E40-9285-064766E03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558" y="2836695"/>
            <a:ext cx="4678674" cy="3172526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F6BAAF3-4622-194C-8C88-77042205B621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BE27CC-88F7-184B-BEB2-548E2A50C2AC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12D26B-7C25-4A5F-9D50-3480654AD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82"/>
    </mc:Choice>
    <mc:Fallback xmlns="">
      <p:transition spd="slow" advTm="49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D3C47008-8A87-B946-ABF8-C87170A73BF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961D31D-EB09-7C45-804C-8B0E0FC87F3C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2C28D2A-D45B-0B4D-8609-D105B9C0D6B2}"/>
              </a:ext>
            </a:extLst>
          </p:cNvPr>
          <p:cNvSpPr txBox="1">
            <a:spLocks/>
          </p:cNvSpPr>
          <p:nvPr/>
        </p:nvSpPr>
        <p:spPr>
          <a:xfrm>
            <a:off x="312889" y="139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Machine Comprehension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68E06-D7BF-7949-A60A-5A3FC8E5191F}"/>
              </a:ext>
            </a:extLst>
          </p:cNvPr>
          <p:cNvSpPr txBox="1"/>
          <p:nvPr/>
        </p:nvSpPr>
        <p:spPr>
          <a:xfrm>
            <a:off x="368710" y="1095559"/>
            <a:ext cx="21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Chris Burges 2013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C27AE-F337-984D-BD02-A5677E4CA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895" y="2189135"/>
            <a:ext cx="6807103" cy="2479730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E7199E5-0969-EA4C-92C1-50AD24ACA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DEE8F54-0AE0-471B-92FD-52E9CA289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1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15"/>
    </mc:Choice>
    <mc:Fallback xmlns="">
      <p:transition spd="slow" advTm="4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84" y="238783"/>
            <a:ext cx="10515600" cy="888322"/>
          </a:xfrm>
        </p:spPr>
        <p:txBody>
          <a:bodyPr>
            <a:normAutofit/>
          </a:bodyPr>
          <a:lstStyle/>
          <a:p>
            <a:r>
              <a:rPr lang="en-US" sz="4000" cap="none" dirty="0">
                <a:latin typeface="Calibri" charset="0"/>
                <a:ea typeface="Calibri" charset="0"/>
                <a:cs typeface="Calibri" charset="0"/>
              </a:rPr>
              <a:t>BERT– Masked Language Model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529861" y="6536347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Avishek</a:t>
            </a:r>
            <a:r>
              <a:rPr lang="en-US" dirty="0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Anand</a:t>
            </a:r>
            <a:endParaRPr lang="en-US" dirty="0">
              <a:solidFill>
                <a:schemeClr val="tx1"/>
              </a:solidFill>
              <a:latin typeface="CMU Bright Oblique" charset="0"/>
              <a:ea typeface="CMU Bright Oblique" charset="0"/>
              <a:cs typeface="CMU Bright Oblique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6004" y="6291622"/>
            <a:ext cx="756011" cy="365125"/>
          </a:xfrm>
        </p:spPr>
        <p:txBody>
          <a:bodyPr/>
          <a:lstStyle/>
          <a:p>
            <a:fld id="{DF774F6C-9147-0040-B8A6-D8E643250F6A}" type="slidenum">
              <a:rPr lang="en-US" b="1" smtClean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20</a:t>
            </a:fld>
            <a:endParaRPr lang="en-US" b="1" dirty="0">
              <a:solidFill>
                <a:schemeClr val="bg1"/>
              </a:solidFill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pic>
        <p:nvPicPr>
          <p:cNvPr id="13" name="BERT-language-modeling-masked-lm.png" descr="BERT-language-modeling-masked-lm.png">
            <a:extLst>
              <a:ext uri="{FF2B5EF4-FFF2-40B4-BE49-F238E27FC236}">
                <a16:creationId xmlns:a16="http://schemas.microsoft.com/office/drawing/2014/main" id="{40E6DBE7-6C9F-9047-843E-F0C154224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4557" y="2630556"/>
            <a:ext cx="5118881" cy="3363232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247CC7-124F-524A-B48C-874A0B5E4576}"/>
              </a:ext>
            </a:extLst>
          </p:cNvPr>
          <p:cNvSpPr txBox="1"/>
          <p:nvPr/>
        </p:nvSpPr>
        <p:spPr>
          <a:xfrm>
            <a:off x="457199" y="1343234"/>
            <a:ext cx="2964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solidFill>
                  <a:srgbClr val="C00000"/>
                </a:solidFill>
              </a:rPr>
              <a:t>Masked word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0358D-DD39-1D4F-B3F3-3692E61B0EBE}"/>
              </a:ext>
            </a:extLst>
          </p:cNvPr>
          <p:cNvSpPr/>
          <p:nvPr/>
        </p:nvSpPr>
        <p:spPr>
          <a:xfrm>
            <a:off x="777069" y="1776388"/>
            <a:ext cx="100938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Given a sentence with some words masked at random, can we predict them?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Randomly select 15% of tokens to be replaced with “&lt;MASK&gt;”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033BE55-19C2-114B-9C6C-40F4A697A243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14FC6F8-7ACF-D746-A690-BE7E98578C08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66AA77-07CB-4452-BCE3-3E974CD669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950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89"/>
    </mc:Choice>
    <mc:Fallback xmlns="">
      <p:transition spd="slow" advTm="60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77" y="213301"/>
            <a:ext cx="10515600" cy="888322"/>
          </a:xfrm>
        </p:spPr>
        <p:txBody>
          <a:bodyPr>
            <a:normAutofit/>
          </a:bodyPr>
          <a:lstStyle/>
          <a:p>
            <a:r>
              <a:rPr lang="en-US" sz="4000" cap="none" dirty="0">
                <a:latin typeface="Calibri" charset="0"/>
                <a:ea typeface="Calibri" charset="0"/>
                <a:cs typeface="Calibri" charset="0"/>
              </a:rPr>
              <a:t>Next Sentence Prediction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529861" y="6536347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Avishek</a:t>
            </a:r>
            <a:r>
              <a:rPr lang="en-US" dirty="0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Anand</a:t>
            </a:r>
            <a:endParaRPr lang="en-US" dirty="0">
              <a:solidFill>
                <a:schemeClr val="tx1"/>
              </a:solidFill>
              <a:latin typeface="CMU Bright Oblique" charset="0"/>
              <a:ea typeface="CMU Bright Oblique" charset="0"/>
              <a:cs typeface="CMU Bright Oblique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5BB043-11C7-BC42-8E7D-4F18D27B2E84}"/>
              </a:ext>
            </a:extLst>
          </p:cNvPr>
          <p:cNvSpPr/>
          <p:nvPr/>
        </p:nvSpPr>
        <p:spPr>
          <a:xfrm>
            <a:off x="317877" y="1536975"/>
            <a:ext cx="1170413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Given two sentences, does the first follow the second? Teaches BERT about relationship between two sentences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r>
              <a:rPr lang="en-GB" sz="22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50% of the time the actual next sentence, 50% random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§"/>
            </a:pPr>
            <a:endParaRPr lang="en-GB" sz="22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12" name="bert-next-sentence-prediction.png" descr="bert-next-sentence-prediction.png">
            <a:extLst>
              <a:ext uri="{FF2B5EF4-FFF2-40B4-BE49-F238E27FC236}">
                <a16:creationId xmlns:a16="http://schemas.microsoft.com/office/drawing/2014/main" id="{19E3BA70-0146-9F45-92D3-00328EDE5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472" y="2662250"/>
            <a:ext cx="5204237" cy="357819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30993F-06E6-7240-9210-40D37E9755F0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DFF6692-DD99-8A48-A221-C378AC4E6D1A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35C4310-7F47-9C47-93B7-076557657ED0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C79DA2A-28FA-48BA-8FFF-FF85E14EEF8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414542-CE0F-4565-80C4-D7722BE5F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5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44"/>
    </mc:Choice>
    <mc:Fallback xmlns="">
      <p:transition spd="slow" advTm="5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28264"/>
            <a:ext cx="12103813" cy="888322"/>
          </a:xfrm>
        </p:spPr>
        <p:txBody>
          <a:bodyPr>
            <a:normAutofit/>
          </a:bodyPr>
          <a:lstStyle/>
          <a:p>
            <a:r>
              <a:rPr lang="en-US" sz="4000" cap="none" dirty="0">
                <a:latin typeface="Calibri" charset="0"/>
                <a:ea typeface="Calibri" charset="0"/>
                <a:cs typeface="Calibri" charset="0"/>
              </a:rPr>
              <a:t>BERT Fine Tuning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529861" y="6536347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Avishek</a:t>
            </a:r>
            <a:r>
              <a:rPr lang="en-US" dirty="0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Anand</a:t>
            </a:r>
            <a:endParaRPr lang="en-US" dirty="0">
              <a:solidFill>
                <a:schemeClr val="tx1"/>
              </a:solidFill>
              <a:latin typeface="CMU Bright Oblique" charset="0"/>
              <a:ea typeface="CMU Bright Oblique" charset="0"/>
              <a:cs typeface="CMU Bright Oblique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6004" y="6074229"/>
            <a:ext cx="756011" cy="852613"/>
          </a:xfrm>
        </p:spPr>
        <p:txBody>
          <a:bodyPr/>
          <a:lstStyle/>
          <a:p>
            <a:fld id="{DF774F6C-9147-0040-B8A6-D8E643250F6A}" type="slidenum">
              <a:rPr lang="en-US" b="1" smtClean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22</a:t>
            </a:fld>
            <a:endParaRPr lang="en-US" b="1" dirty="0">
              <a:solidFill>
                <a:schemeClr val="bg1"/>
              </a:solidFill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0358D-DD39-1D4F-B3F3-3692E61B0EBE}"/>
              </a:ext>
            </a:extLst>
          </p:cNvPr>
          <p:cNvSpPr/>
          <p:nvPr/>
        </p:nvSpPr>
        <p:spPr>
          <a:xfrm>
            <a:off x="527539" y="1435766"/>
            <a:ext cx="11494476" cy="2773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Inputs to BERT – [CLS] &lt;token embeddings&gt; [SEP] …</a:t>
            </a: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endParaRPr lang="en-GB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285750" indent="-285750">
              <a:buClr>
                <a:schemeClr val="accent2"/>
              </a:buClr>
              <a:buFont typeface="Wingdings" pitchFamily="2" charset="2"/>
              <a:buChar char="§"/>
            </a:pPr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Classification tasks such as sentiment analysis are done similarly to Next Sentence classification, by adding a classification layer on top of the Transformer output for the [CLS] token.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itchFamily="2" charset="2"/>
              <a:buChar char="§"/>
            </a:pPr>
            <a:endParaRPr lang="en-GB" sz="22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2FD055-AAAA-F240-B389-5F24A9749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79" y="2103389"/>
            <a:ext cx="3508409" cy="481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4E77BE-3668-4F41-B93B-45B1EB883755}"/>
              </a:ext>
            </a:extLst>
          </p:cNvPr>
          <p:cNvSpPr txBox="1"/>
          <p:nvPr/>
        </p:nvSpPr>
        <p:spPr>
          <a:xfrm>
            <a:off x="1101272" y="2621432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Single sentence input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CF2D7B-B880-FE44-9E83-C3777AA9F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78289"/>
            <a:ext cx="4889500" cy="4061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EEE627-C6D3-BB48-A125-BEB845D2321E}"/>
              </a:ext>
            </a:extLst>
          </p:cNvPr>
          <p:cNvSpPr txBox="1"/>
          <p:nvPr/>
        </p:nvSpPr>
        <p:spPr>
          <a:xfrm>
            <a:off x="7428105" y="2501185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Single sentence input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4ACB76-73D1-8147-918F-C9C6DF85E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988" y="3692769"/>
            <a:ext cx="2967987" cy="2580015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4E24CAC0-ECBF-434E-A136-6513C4E3D235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BDBCCF5-8198-C247-8EB0-FDA99C2C0C07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F3F477-6695-4A4D-9B5E-D805A70D6D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90440" y="4095720"/>
              <a:ext cx="2203920" cy="18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F3F477-6695-4A4D-9B5E-D805A70D6D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81080" y="4086360"/>
                <a:ext cx="2222640" cy="1870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BDB7EE-9988-47CD-AAF0-7DC8748CB9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4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74"/>
    </mc:Choice>
    <mc:Fallback xmlns="">
      <p:transition spd="slow" advTm="69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42" y="212078"/>
            <a:ext cx="12103813" cy="888322"/>
          </a:xfrm>
        </p:spPr>
        <p:txBody>
          <a:bodyPr>
            <a:normAutofit/>
          </a:bodyPr>
          <a:lstStyle/>
          <a:p>
            <a:r>
              <a:rPr lang="en-US" sz="4000" cap="none" dirty="0">
                <a:latin typeface="Calibri" charset="0"/>
                <a:ea typeface="Calibri" charset="0"/>
                <a:cs typeface="Calibri" charset="0"/>
              </a:rPr>
              <a:t>BERT Fine Tuning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529861" y="6536347"/>
            <a:ext cx="411480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Avishek</a:t>
            </a:r>
            <a:r>
              <a:rPr lang="en-US" dirty="0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MU Bright Oblique" charset="0"/>
                <a:ea typeface="CMU Bright Oblique" charset="0"/>
                <a:cs typeface="CMU Bright Oblique" charset="0"/>
              </a:rPr>
              <a:t>Anand</a:t>
            </a:r>
            <a:endParaRPr lang="en-US" dirty="0">
              <a:solidFill>
                <a:schemeClr val="tx1"/>
              </a:solidFill>
              <a:latin typeface="CMU Bright Oblique" charset="0"/>
              <a:ea typeface="CMU Bright Oblique" charset="0"/>
              <a:cs typeface="CMU Bright Oblique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3647" y="6297498"/>
            <a:ext cx="756011" cy="365125"/>
          </a:xfrm>
        </p:spPr>
        <p:txBody>
          <a:bodyPr/>
          <a:lstStyle/>
          <a:p>
            <a:fld id="{DF774F6C-9147-0040-B8A6-D8E643250F6A}" type="slidenum">
              <a:rPr lang="en-US" b="1" smtClean="0">
                <a:solidFill>
                  <a:schemeClr val="bg1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23</a:t>
            </a:fld>
            <a:endParaRPr lang="en-US" b="1" dirty="0">
              <a:solidFill>
                <a:schemeClr val="bg1"/>
              </a:solidFill>
              <a:latin typeface="CMU Sans Serif Medium" charset="0"/>
              <a:ea typeface="CMU Sans Serif Medium" charset="0"/>
              <a:cs typeface="CMU Sans Serif Medium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0358D-DD39-1D4F-B3F3-3692E61B0EBE}"/>
              </a:ext>
            </a:extLst>
          </p:cNvPr>
          <p:cNvSpPr/>
          <p:nvPr/>
        </p:nvSpPr>
        <p:spPr>
          <a:xfrm>
            <a:off x="527539" y="1435766"/>
            <a:ext cx="11494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Q&amp;A model can be trained by learning two extra vectors that mark the beginning and the end of the answer.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A230A-EC95-5141-9E17-314E5F671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664" y="2354986"/>
            <a:ext cx="3822700" cy="32131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793AA6-6D02-6F4A-A4BD-8EBD645F7F17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6EA5AD7-3184-6747-8508-F9C551D0DFED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AF1284-3886-4848-8DCF-7E0885E27F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36360" y="2373840"/>
              <a:ext cx="7805160" cy="370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AF1284-3886-4848-8DCF-7E0885E27F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7000" y="2364480"/>
                <a:ext cx="7823880" cy="37195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F4F60F0-36A3-4238-A6EC-7724350FEF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01"/>
    </mc:Choice>
    <mc:Fallback xmlns="">
      <p:transition spd="slow" advTm="7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1EC0C2-8E6C-E649-816F-9ADBA54DA6C0}"/>
              </a:ext>
            </a:extLst>
          </p:cNvPr>
          <p:cNvSpPr/>
          <p:nvPr/>
        </p:nvSpPr>
        <p:spPr>
          <a:xfrm>
            <a:off x="3757734" y="2463733"/>
            <a:ext cx="1491221" cy="1582808"/>
          </a:xfrm>
          <a:prstGeom prst="roundRect">
            <a:avLst/>
          </a:prstGeom>
          <a:solidFill>
            <a:srgbClr val="D7E9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Document</a:t>
            </a:r>
            <a:r>
              <a:rPr lang="de-DE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or</a:t>
            </a:r>
            <a:r>
              <a:rPr lang="de-DE" dirty="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 a Passage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62716D-504B-2C40-BDE7-65BFDC4F94CF}"/>
              </a:ext>
            </a:extLst>
          </p:cNvPr>
          <p:cNvCxnSpPr>
            <a:cxnSpLocks/>
          </p:cNvCxnSpPr>
          <p:nvPr/>
        </p:nvCxnSpPr>
        <p:spPr>
          <a:xfrm flipV="1">
            <a:off x="3094963" y="3255137"/>
            <a:ext cx="497415" cy="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D3C47008-8A87-B946-ABF8-C87170A73BFD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961D31D-EB09-7C45-804C-8B0E0FC87F3C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2C28D2A-D45B-0B4D-8609-D105B9C0D6B2}"/>
              </a:ext>
            </a:extLst>
          </p:cNvPr>
          <p:cNvSpPr txBox="1">
            <a:spLocks/>
          </p:cNvSpPr>
          <p:nvPr/>
        </p:nvSpPr>
        <p:spPr>
          <a:xfrm>
            <a:off x="312889" y="1393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Problem Setting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9DE31-5525-464A-803B-F066181D0AFD}"/>
              </a:ext>
            </a:extLst>
          </p:cNvPr>
          <p:cNvSpPr txBox="1"/>
          <p:nvPr/>
        </p:nvSpPr>
        <p:spPr>
          <a:xfrm>
            <a:off x="1760219" y="302961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question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BFEB174-855B-B144-8570-768052AEB863}"/>
              </a:ext>
            </a:extLst>
          </p:cNvPr>
          <p:cNvCxnSpPr>
            <a:cxnSpLocks/>
          </p:cNvCxnSpPr>
          <p:nvPr/>
        </p:nvCxnSpPr>
        <p:spPr>
          <a:xfrm flipV="1">
            <a:off x="5557047" y="3214279"/>
            <a:ext cx="497415" cy="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A067D9-C7D5-2147-9E3B-93375E16BA2F}"/>
              </a:ext>
            </a:extLst>
          </p:cNvPr>
          <p:cNvSpPr txBox="1"/>
          <p:nvPr/>
        </p:nvSpPr>
        <p:spPr>
          <a:xfrm>
            <a:off x="6362554" y="3029613"/>
            <a:ext cx="94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answer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EFA27C-6E1E-1E44-86F1-AF22A6BFBC1F}"/>
              </a:ext>
            </a:extLst>
          </p:cNvPr>
          <p:cNvSpPr/>
          <p:nvPr/>
        </p:nvSpPr>
        <p:spPr>
          <a:xfrm>
            <a:off x="7676374" y="2742739"/>
            <a:ext cx="2281442" cy="948395"/>
          </a:xfrm>
          <a:prstGeom prst="rect">
            <a:avLst/>
          </a:prstGeom>
          <a:solidFill>
            <a:srgbClr val="FEF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roxima Nova" panose="02000506030000020004" pitchFamily="2" charset="0"/>
              </a:rPr>
              <a:t>Extractive phrase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Proxima Nova" panose="02000506030000020004" pitchFamily="2" charset="0"/>
              </a:rPr>
              <a:t>Sentence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90016-2ABC-794B-BC15-792489E2B069}"/>
              </a:ext>
            </a:extLst>
          </p:cNvPr>
          <p:cNvSpPr txBox="1"/>
          <p:nvPr/>
        </p:nvSpPr>
        <p:spPr>
          <a:xfrm>
            <a:off x="1533160" y="3584876"/>
            <a:ext cx="155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C00000"/>
                </a:solidFill>
              </a:rPr>
              <a:t>What is the capital of Australia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F9664-A9AB-2345-8F5B-3AF1DF49B701}"/>
              </a:ext>
            </a:extLst>
          </p:cNvPr>
          <p:cNvSpPr txBox="1"/>
          <p:nvPr/>
        </p:nvSpPr>
        <p:spPr>
          <a:xfrm>
            <a:off x="3094963" y="4258834"/>
            <a:ext cx="3323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Proxima Nova" panose="02000506030000020004" pitchFamily="2" charset="0"/>
              </a:rPr>
              <a:t>As the seat of the government of Australia, Canberra is home to many important institutions of the federal government, national monuments and museums. </a:t>
            </a:r>
            <a:r>
              <a:rPr lang="en-GB" sz="1200" dirty="0">
                <a:highlight>
                  <a:srgbClr val="FFFF00"/>
                </a:highlight>
                <a:latin typeface="Proxima Nova" panose="02000506030000020004" pitchFamily="2" charset="0"/>
              </a:rPr>
              <a:t>Canberra</a:t>
            </a:r>
            <a:r>
              <a:rPr lang="en-GB" sz="1200" dirty="0">
                <a:latin typeface="Proxima Nova" panose="02000506030000020004" pitchFamily="2" charset="0"/>
              </a:rPr>
              <a:t> is also the capital of the country.</a:t>
            </a:r>
            <a:r>
              <a:rPr lang="en-DE" sz="1200" dirty="0">
                <a:latin typeface="Proxima Nova" panose="02000506030000020004" pitchFamily="2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82D45-0720-7445-B8E8-0EB3687301DC}"/>
              </a:ext>
            </a:extLst>
          </p:cNvPr>
          <p:cNvSpPr/>
          <p:nvPr/>
        </p:nvSpPr>
        <p:spPr>
          <a:xfrm>
            <a:off x="7421349" y="3815708"/>
            <a:ext cx="4485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  <a:latin typeface="Proxima Nova" panose="02000506030000020004" pitchFamily="2" charset="0"/>
              </a:rPr>
              <a:t>Canberra</a:t>
            </a:r>
            <a:r>
              <a:rPr lang="en-GB" dirty="0">
                <a:solidFill>
                  <a:srgbClr val="C00000"/>
                </a:solidFill>
                <a:latin typeface="Proxima Nova" panose="02000506030000020004" pitchFamily="2" charset="0"/>
              </a:rPr>
              <a:t> is also the capital of the country.</a:t>
            </a:r>
            <a:r>
              <a:rPr lang="en-DE" dirty="0">
                <a:solidFill>
                  <a:srgbClr val="C00000"/>
                </a:solidFill>
                <a:latin typeface="Proxima Nova" panose="02000506030000020004" pitchFamily="2" charset="0"/>
              </a:rPr>
              <a:t> </a:t>
            </a:r>
            <a:endParaRPr lang="en-DE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5A0517-8225-2041-BB39-0046EF603103}"/>
              </a:ext>
            </a:extLst>
          </p:cNvPr>
          <p:cNvSpPr/>
          <p:nvPr/>
        </p:nvSpPr>
        <p:spPr>
          <a:xfrm>
            <a:off x="7421349" y="2270967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  <a:latin typeface="Proxima Nova" panose="02000506030000020004" pitchFamily="2" charset="0"/>
              </a:rPr>
              <a:t>Canberra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A93EA1-1019-C649-ACF0-2F8A42B9F585}"/>
              </a:ext>
            </a:extLst>
          </p:cNvPr>
          <p:cNvSpPr txBox="1"/>
          <p:nvPr/>
        </p:nvSpPr>
        <p:spPr>
          <a:xfrm>
            <a:off x="3933148" y="2005080"/>
            <a:ext cx="96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context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77E333E-4EB0-BB48-AB50-2B3AD321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3</a:t>
            </a:fld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C99122-95F3-4460-97AE-1D1AE4EE4E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08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15"/>
    </mc:Choice>
    <mc:Fallback xmlns="">
      <p:transition spd="slow" advTm="32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22" y="187371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The MRC Pipeline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B60AB4-9399-FB4C-896A-5B6B7A3EBC8A}"/>
              </a:ext>
            </a:extLst>
          </p:cNvPr>
          <p:cNvSpPr/>
          <p:nvPr/>
        </p:nvSpPr>
        <p:spPr>
          <a:xfrm>
            <a:off x="-266700" y="3865425"/>
            <a:ext cx="3314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Words, characters, sub-words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Contextual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Other features – Matching, Alignment, Language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57E85A-C19E-0E45-AF25-65A2E652626E}"/>
              </a:ext>
            </a:extLst>
          </p:cNvPr>
          <p:cNvSpPr/>
          <p:nvPr/>
        </p:nvSpPr>
        <p:spPr>
          <a:xfrm>
            <a:off x="3048000" y="3870050"/>
            <a:ext cx="347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Sequential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Contextual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Attentive reading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F9B6BD-CA24-FA45-9D7F-EE7611DC3F66}"/>
              </a:ext>
            </a:extLst>
          </p:cNvPr>
          <p:cNvSpPr/>
          <p:nvPr/>
        </p:nvSpPr>
        <p:spPr>
          <a:xfrm>
            <a:off x="6261100" y="3865425"/>
            <a:ext cx="3213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Attentive reading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Attention flows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Multiple input passes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Re-representation of question and passages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CD802B-348A-BA4D-98EC-01F2FD605559}"/>
              </a:ext>
            </a:extLst>
          </p:cNvPr>
          <p:cNvSpPr/>
          <p:nvPr/>
        </p:nvSpPr>
        <p:spPr>
          <a:xfrm>
            <a:off x="9283700" y="3865425"/>
            <a:ext cx="2908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Token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Span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Free-form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328B93AC-F5B0-994A-B778-AD74835ED451}"/>
              </a:ext>
            </a:extLst>
          </p:cNvPr>
          <p:cNvSpPr txBox="1">
            <a:spLocks/>
          </p:cNvSpPr>
          <p:nvPr/>
        </p:nvSpPr>
        <p:spPr>
          <a:xfrm>
            <a:off x="9957816" y="6285141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27240EC-B303-AB48-AB45-E832F93EF258}"/>
              </a:ext>
            </a:extLst>
          </p:cNvPr>
          <p:cNvSpPr txBox="1">
            <a:spLocks/>
          </p:cNvSpPr>
          <p:nvPr/>
        </p:nvSpPr>
        <p:spPr>
          <a:xfrm>
            <a:off x="457199" y="6285141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A1926A-DFE9-5B48-BC80-D359100B9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470" y="1549526"/>
            <a:ext cx="8254859" cy="15163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FAC7D7D-4147-C748-ABB9-CE4AF3C6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309E46-9DEF-4790-BB60-4B7AF1E51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1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82"/>
    </mc:Choice>
    <mc:Fallback xmlns="">
      <p:transition spd="slow" advTm="40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0FAB749-9D99-E549-86E7-026AF17D9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70" y="1647679"/>
            <a:ext cx="8254859" cy="15163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" y="220091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Token Representation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58030B6-1EEA-1049-880D-F4D99DB9F723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BF18BE-25D3-F246-B881-428051B91E04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F8990B-3188-034B-A147-BED686B2C1A9}"/>
              </a:ext>
            </a:extLst>
          </p:cNvPr>
          <p:cNvGrpSpPr/>
          <p:nvPr/>
        </p:nvGrpSpPr>
        <p:grpSpPr>
          <a:xfrm>
            <a:off x="93195" y="4061164"/>
            <a:ext cx="4720282" cy="1690296"/>
            <a:chOff x="802512" y="2449603"/>
            <a:chExt cx="4720282" cy="16902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0EEFDD-4DCD-FE40-BB19-67A281EDA0D9}"/>
                </a:ext>
              </a:extLst>
            </p:cNvPr>
            <p:cNvSpPr txBox="1"/>
            <p:nvPr/>
          </p:nvSpPr>
          <p:spPr>
            <a:xfrm>
              <a:off x="802512" y="2718100"/>
              <a:ext cx="4720282" cy="1421799"/>
            </a:xfrm>
            <a:prstGeom prst="rect">
              <a:avLst/>
            </a:prstGeom>
            <a:solidFill>
              <a:srgbClr val="FFE29C"/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DE" sz="2000" dirty="0"/>
                <a:t>One Hot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DE" sz="2000" dirty="0"/>
                <a:t>Word Embeddings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S</a:t>
              </a:r>
              <a:r>
                <a:rPr lang="en-DE" sz="2000" dirty="0"/>
                <a:t>ub-word, Character Embeddings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7D0A677-AE5A-914C-9390-5B5F3F90B10C}"/>
                </a:ext>
              </a:extLst>
            </p:cNvPr>
            <p:cNvSpPr/>
            <p:nvPr/>
          </p:nvSpPr>
          <p:spPr>
            <a:xfrm>
              <a:off x="2363835" y="2449603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Conventional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6CA419-CEE0-1F47-9243-8EA8A3693846}"/>
              </a:ext>
            </a:extLst>
          </p:cNvPr>
          <p:cNvSpPr txBox="1"/>
          <p:nvPr/>
        </p:nvSpPr>
        <p:spPr>
          <a:xfrm>
            <a:off x="8827273" y="4330157"/>
            <a:ext cx="3113343" cy="1421799"/>
          </a:xfrm>
          <a:prstGeom prst="rect">
            <a:avLst/>
          </a:prstGeom>
          <a:solidFill>
            <a:srgbClr val="FFF3D4"/>
          </a:solidFill>
          <a:ln w="222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Bi-LSTM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ELMO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4FE339-8854-4A41-B1AC-F1860ACC1534}"/>
              </a:ext>
            </a:extLst>
          </p:cNvPr>
          <p:cNvSpPr/>
          <p:nvPr/>
        </p:nvSpPr>
        <p:spPr>
          <a:xfrm>
            <a:off x="10383944" y="4058199"/>
            <a:ext cx="1744996" cy="4980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Contextual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90E067-1358-2348-AFF1-5F6261B1596C}"/>
              </a:ext>
            </a:extLst>
          </p:cNvPr>
          <p:cNvGrpSpPr/>
          <p:nvPr/>
        </p:nvGrpSpPr>
        <p:grpSpPr>
          <a:xfrm>
            <a:off x="4823968" y="4058199"/>
            <a:ext cx="3992814" cy="1693261"/>
            <a:chOff x="6096000" y="3061958"/>
            <a:chExt cx="3992814" cy="169326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E3B5E6-B5ED-5746-8DF4-44B64B4FBAB9}"/>
                </a:ext>
              </a:extLst>
            </p:cNvPr>
            <p:cNvSpPr txBox="1"/>
            <p:nvPr/>
          </p:nvSpPr>
          <p:spPr>
            <a:xfrm>
              <a:off x="6096000" y="3333420"/>
              <a:ext cx="3992814" cy="1421799"/>
            </a:xfrm>
            <a:prstGeom prst="rect">
              <a:avLst/>
            </a:prstGeom>
            <a:solidFill>
              <a:srgbClr val="FEF9C9"/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POS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Named Entity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Query Category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3769A28-B8CC-324F-A99C-911486E2D89F}"/>
                </a:ext>
              </a:extLst>
            </p:cNvPr>
            <p:cNvSpPr/>
            <p:nvPr/>
          </p:nvSpPr>
          <p:spPr>
            <a:xfrm>
              <a:off x="7481955" y="3061958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Linguistic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22415E-A4AC-7043-9617-3840375282C5}"/>
              </a:ext>
            </a:extLst>
          </p:cNvPr>
          <p:cNvCxnSpPr>
            <a:cxnSpLocks/>
          </p:cNvCxnSpPr>
          <p:nvPr/>
        </p:nvCxnSpPr>
        <p:spPr>
          <a:xfrm flipV="1">
            <a:off x="2913016" y="2594686"/>
            <a:ext cx="0" cy="83431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EF43C0D6-05C2-004A-B0D5-3B6AD420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23A83E0-E20E-4588-A878-E68B7A5AEB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066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81"/>
    </mc:Choice>
    <mc:Fallback xmlns="">
      <p:transition spd="slow" advTm="35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23" y="22396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Question/Passage Representation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FCB3352-5C28-0342-9D14-0DA8D7C7BC13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06A53FB-F009-A64D-8430-A3AC400CF219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DDBC1C-F6EC-AA46-BC16-4746606AA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470" y="1549526"/>
            <a:ext cx="8254859" cy="15163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A075F6E-6216-5348-ACAA-763E1C7E25C8}"/>
              </a:ext>
            </a:extLst>
          </p:cNvPr>
          <p:cNvGrpSpPr/>
          <p:nvPr/>
        </p:nvGrpSpPr>
        <p:grpSpPr>
          <a:xfrm>
            <a:off x="93195" y="4048875"/>
            <a:ext cx="4720282" cy="1702585"/>
            <a:chOff x="802512" y="2437314"/>
            <a:chExt cx="4720282" cy="17025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979182-14A7-8E49-A19D-E55CA3628F8D}"/>
                </a:ext>
              </a:extLst>
            </p:cNvPr>
            <p:cNvSpPr txBox="1"/>
            <p:nvPr/>
          </p:nvSpPr>
          <p:spPr>
            <a:xfrm>
              <a:off x="802512" y="2718100"/>
              <a:ext cx="4720282" cy="1421799"/>
            </a:xfrm>
            <a:prstGeom prst="rect">
              <a:avLst/>
            </a:prstGeom>
            <a:solidFill>
              <a:srgbClr val="D6E9D5"/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CNN. for doc rep.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Cross-attention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…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5043FE2-C2B6-1246-80AC-BC7C6EDC41D5}"/>
                </a:ext>
              </a:extLst>
            </p:cNvPr>
            <p:cNvSpPr/>
            <p:nvPr/>
          </p:nvSpPr>
          <p:spPr>
            <a:xfrm>
              <a:off x="3292464" y="2437314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CNN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A81FC54-333B-864C-AF99-39DA4E3F75E7}"/>
              </a:ext>
            </a:extLst>
          </p:cNvPr>
          <p:cNvSpPr txBox="1"/>
          <p:nvPr/>
        </p:nvSpPr>
        <p:spPr>
          <a:xfrm>
            <a:off x="8827273" y="4330157"/>
            <a:ext cx="3113343" cy="14217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GPT2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XLNET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91B51E-3BB4-3A48-B8FF-96383F4DACA9}"/>
              </a:ext>
            </a:extLst>
          </p:cNvPr>
          <p:cNvSpPr/>
          <p:nvPr/>
        </p:nvSpPr>
        <p:spPr>
          <a:xfrm>
            <a:off x="10383944" y="4058199"/>
            <a:ext cx="1744996" cy="4980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Transformers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1BAE32-8398-0A49-A8AA-0B30F4F5B670}"/>
              </a:ext>
            </a:extLst>
          </p:cNvPr>
          <p:cNvGrpSpPr/>
          <p:nvPr/>
        </p:nvGrpSpPr>
        <p:grpSpPr>
          <a:xfrm>
            <a:off x="4823968" y="4058199"/>
            <a:ext cx="3992814" cy="1693261"/>
            <a:chOff x="6096000" y="3061958"/>
            <a:chExt cx="3992814" cy="16932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A5CFEF-A6F6-2C4A-8A9C-DBCB8E8A3F88}"/>
                </a:ext>
              </a:extLst>
            </p:cNvPr>
            <p:cNvSpPr txBox="1"/>
            <p:nvPr/>
          </p:nvSpPr>
          <p:spPr>
            <a:xfrm>
              <a:off x="6096000" y="3333420"/>
              <a:ext cx="3992814" cy="14217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LSTM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Bi-LSTM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Bi-GRU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A0CC984-773A-EC4D-B6BC-610244FF1139}"/>
                </a:ext>
              </a:extLst>
            </p:cNvPr>
            <p:cNvSpPr/>
            <p:nvPr/>
          </p:nvSpPr>
          <p:spPr>
            <a:xfrm>
              <a:off x="7481955" y="3061958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RNN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DAA967-10A5-6E4C-8FDE-AAC072B43E09}"/>
              </a:ext>
            </a:extLst>
          </p:cNvPr>
          <p:cNvCxnSpPr>
            <a:cxnSpLocks/>
          </p:cNvCxnSpPr>
          <p:nvPr/>
        </p:nvCxnSpPr>
        <p:spPr>
          <a:xfrm flipV="1">
            <a:off x="4813477" y="2773682"/>
            <a:ext cx="0" cy="83431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3580FC37-0F79-2142-BF29-0A6C480E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2CEE3A-A1BA-4A1C-86F7-DCA09A868F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157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09"/>
    </mc:Choice>
    <mc:Fallback xmlns="">
      <p:transition spd="slow" advTm="36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07" y="15141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Question And Passage Interaction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B5A271F-BCF8-5241-B74A-A7A06A857299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C713DD7-199E-0341-B9B3-7E0610F314A0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EA2B75-5C76-4A46-BD15-9C297480F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470" y="1549526"/>
            <a:ext cx="8254859" cy="15163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41B014-20E5-7D42-8638-23570DF5F6D0}"/>
              </a:ext>
            </a:extLst>
          </p:cNvPr>
          <p:cNvGrpSpPr/>
          <p:nvPr/>
        </p:nvGrpSpPr>
        <p:grpSpPr>
          <a:xfrm>
            <a:off x="1662470" y="3948323"/>
            <a:ext cx="4720282" cy="1702585"/>
            <a:chOff x="802512" y="2437314"/>
            <a:chExt cx="4720282" cy="17025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CB278-770E-9947-ADE2-2998A5566B9A}"/>
                </a:ext>
              </a:extLst>
            </p:cNvPr>
            <p:cNvSpPr txBox="1"/>
            <p:nvPr/>
          </p:nvSpPr>
          <p:spPr>
            <a:xfrm>
              <a:off x="802512" y="2718100"/>
              <a:ext cx="4720282" cy="1421799"/>
            </a:xfrm>
            <a:prstGeom prst="rect">
              <a:avLst/>
            </a:prstGeom>
            <a:solidFill>
              <a:srgbClr val="D6E9D5"/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Uni directional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Bi-directional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Cross-attention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A13E17-DA6D-0A44-A102-F1076D961B75}"/>
                </a:ext>
              </a:extLst>
            </p:cNvPr>
            <p:cNvSpPr/>
            <p:nvPr/>
          </p:nvSpPr>
          <p:spPr>
            <a:xfrm>
              <a:off x="3292464" y="2437314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Attention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653A66-0194-B942-90AC-200022B95821}"/>
              </a:ext>
            </a:extLst>
          </p:cNvPr>
          <p:cNvGrpSpPr/>
          <p:nvPr/>
        </p:nvGrpSpPr>
        <p:grpSpPr>
          <a:xfrm>
            <a:off x="6393243" y="3961893"/>
            <a:ext cx="3992814" cy="1689015"/>
            <a:chOff x="6096000" y="3066204"/>
            <a:chExt cx="3992814" cy="16890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C8E370-E118-2840-8A12-E652823A6B0D}"/>
                </a:ext>
              </a:extLst>
            </p:cNvPr>
            <p:cNvSpPr txBox="1"/>
            <p:nvPr/>
          </p:nvSpPr>
          <p:spPr>
            <a:xfrm>
              <a:off x="6096000" y="3333420"/>
              <a:ext cx="3992814" cy="14217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0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Single Hop Interaction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Multi hop Interaction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64D9CFC-DACC-2A4E-B502-A1444AE53E8F}"/>
                </a:ext>
              </a:extLst>
            </p:cNvPr>
            <p:cNvSpPr/>
            <p:nvPr/>
          </p:nvSpPr>
          <p:spPr>
            <a:xfrm>
              <a:off x="7116222" y="3066204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Interaction Type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721E59-DC83-7F47-AC96-DCEA53BB8005}"/>
              </a:ext>
            </a:extLst>
          </p:cNvPr>
          <p:cNvCxnSpPr>
            <a:cxnSpLocks/>
          </p:cNvCxnSpPr>
          <p:nvPr/>
        </p:nvCxnSpPr>
        <p:spPr>
          <a:xfrm flipV="1">
            <a:off x="7099477" y="2594686"/>
            <a:ext cx="0" cy="83431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9926B00-7E59-7A40-8753-A4ABD089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696F0F7-0BD8-4F36-AD28-F5C6D8A21D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06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9"/>
    </mc:Choice>
    <mc:Fallback xmlns="">
      <p:transition spd="slow" advTm="3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-122026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Answer Generation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C2A5DC8-5A3A-EA49-AFD4-A578FD657298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255135A-209A-B346-93FE-ADA9ABA4EA9F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9B81D-7713-E34C-A954-BEA35052C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470" y="1549526"/>
            <a:ext cx="8254859" cy="151636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57E9A9-1D11-E54C-BB5C-38EE60B770B8}"/>
              </a:ext>
            </a:extLst>
          </p:cNvPr>
          <p:cNvSpPr txBox="1"/>
          <p:nvPr/>
        </p:nvSpPr>
        <p:spPr>
          <a:xfrm>
            <a:off x="2995448" y="4008904"/>
            <a:ext cx="3113343" cy="14217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Choosing one answer among many (MC)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8433463-D7C6-1747-99FF-003FB6EC2A96}"/>
              </a:ext>
            </a:extLst>
          </p:cNvPr>
          <p:cNvSpPr/>
          <p:nvPr/>
        </p:nvSpPr>
        <p:spPr>
          <a:xfrm>
            <a:off x="3679621" y="3792114"/>
            <a:ext cx="1744996" cy="4980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MCQ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B3F2CB-0293-0945-B9D2-571757839493}"/>
              </a:ext>
            </a:extLst>
          </p:cNvPr>
          <p:cNvGrpSpPr/>
          <p:nvPr/>
        </p:nvGrpSpPr>
        <p:grpSpPr>
          <a:xfrm>
            <a:off x="304521" y="3792114"/>
            <a:ext cx="2690928" cy="1638589"/>
            <a:chOff x="6096000" y="3116630"/>
            <a:chExt cx="2690928" cy="16385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40085F-786E-154A-9129-B393FD9B2BF3}"/>
                </a:ext>
              </a:extLst>
            </p:cNvPr>
            <p:cNvSpPr txBox="1"/>
            <p:nvPr/>
          </p:nvSpPr>
          <p:spPr>
            <a:xfrm>
              <a:off x="6096000" y="3333420"/>
              <a:ext cx="2690928" cy="14217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0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Word-level prediction (BC)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13F2E38-7A64-9D41-9E52-5DF14E876EDA}"/>
                </a:ext>
              </a:extLst>
            </p:cNvPr>
            <p:cNvSpPr/>
            <p:nvPr/>
          </p:nvSpPr>
          <p:spPr>
            <a:xfrm>
              <a:off x="6465279" y="3116630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Cloze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780309-68C0-D84A-AF54-41AF5F0F2BB7}"/>
              </a:ext>
            </a:extLst>
          </p:cNvPr>
          <p:cNvSpPr txBox="1"/>
          <p:nvPr/>
        </p:nvSpPr>
        <p:spPr>
          <a:xfrm>
            <a:off x="8794879" y="4008904"/>
            <a:ext cx="3113343" cy="14217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Predict begin and end of 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9BE857B-7F85-FD43-842A-DDA9A4337FA1}"/>
              </a:ext>
            </a:extLst>
          </p:cNvPr>
          <p:cNvSpPr/>
          <p:nvPr/>
        </p:nvSpPr>
        <p:spPr>
          <a:xfrm>
            <a:off x="9500072" y="3792114"/>
            <a:ext cx="1744996" cy="4980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Span Pred.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4C55CE-BD38-E742-BFB3-1A05DD66205D}"/>
              </a:ext>
            </a:extLst>
          </p:cNvPr>
          <p:cNvGrpSpPr/>
          <p:nvPr/>
        </p:nvGrpSpPr>
        <p:grpSpPr>
          <a:xfrm>
            <a:off x="6103952" y="3792114"/>
            <a:ext cx="2690928" cy="1638589"/>
            <a:chOff x="6096000" y="3116630"/>
            <a:chExt cx="2690928" cy="16385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6C4C01-E1BE-9640-8428-FC7BF9106B00}"/>
                </a:ext>
              </a:extLst>
            </p:cNvPr>
            <p:cNvSpPr txBox="1"/>
            <p:nvPr/>
          </p:nvSpPr>
          <p:spPr>
            <a:xfrm>
              <a:off x="6096000" y="3333420"/>
              <a:ext cx="2690928" cy="14217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GB" sz="2000" dirty="0"/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000" dirty="0"/>
                <a:t>Generative models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0ABF56E-D160-3848-A0A4-92543D4BDFB3}"/>
                </a:ext>
              </a:extLst>
            </p:cNvPr>
            <p:cNvSpPr/>
            <p:nvPr/>
          </p:nvSpPr>
          <p:spPr>
            <a:xfrm>
              <a:off x="6465279" y="3116630"/>
              <a:ext cx="1952369" cy="498011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Free Text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33808F-5C0E-BC45-B85C-E6440D47DF56}"/>
              </a:ext>
            </a:extLst>
          </p:cNvPr>
          <p:cNvCxnSpPr>
            <a:cxnSpLocks/>
          </p:cNvCxnSpPr>
          <p:nvPr/>
        </p:nvCxnSpPr>
        <p:spPr>
          <a:xfrm flipV="1">
            <a:off x="9085031" y="2594686"/>
            <a:ext cx="0" cy="834314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6F6FB1D7-2F38-A44E-974C-49D2E228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0C7E47-7D5E-4528-84DE-F9F9B77B0E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900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35"/>
    </mc:Choice>
    <mc:Fallback xmlns="">
      <p:transition spd="slow" advTm="31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3B0-B94E-784C-816D-576AD86AA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33" y="220091"/>
            <a:ext cx="10515600" cy="1325563"/>
          </a:xfrm>
        </p:spPr>
        <p:txBody>
          <a:bodyPr>
            <a:normAutofit/>
          </a:bodyPr>
          <a:lstStyle/>
          <a:p>
            <a:r>
              <a:rPr lang="en-AU" sz="4400" cap="none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89BE-578B-E743-9687-006DE0B00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25" y="1545654"/>
            <a:ext cx="11179676" cy="511674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Attention is used to represent tokens, question and passages</a:t>
            </a:r>
          </a:p>
          <a:p>
            <a:pPr lvl="1"/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How do we re-represent otherwise independent token representations ?</a:t>
            </a:r>
          </a:p>
          <a:p>
            <a:pPr lvl="1"/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How do we leverage contextualization ?</a:t>
            </a:r>
          </a:p>
          <a:p>
            <a:endParaRPr lang="en-GB" sz="2400" dirty="0">
              <a:latin typeface="Proxima Nova" panose="02000506030000020004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Hard attention</a:t>
            </a:r>
          </a:p>
          <a:p>
            <a:r>
              <a:rPr lang="en-GB" sz="2400" b="1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Soft Attention</a:t>
            </a:r>
          </a:p>
          <a:p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Co-attention</a:t>
            </a:r>
          </a:p>
          <a:p>
            <a:r>
              <a:rPr lang="en-GB" sz="2400" dirty="0">
                <a:latin typeface="Proxima Nova" panose="02000506030000020004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Self-attention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606D82-A661-5547-B4E1-A5DA719C038A}"/>
              </a:ext>
            </a:extLst>
          </p:cNvPr>
          <p:cNvSpPr txBox="1">
            <a:spLocks/>
          </p:cNvSpPr>
          <p:nvPr/>
        </p:nvSpPr>
        <p:spPr>
          <a:xfrm>
            <a:off x="9957816" y="6272784"/>
            <a:ext cx="13533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26 July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72724B9-07FC-3943-AB8E-4BAA977EBC0F}"/>
              </a:ext>
            </a:extLst>
          </p:cNvPr>
          <p:cNvSpPr txBox="1">
            <a:spLocks/>
          </p:cNvSpPr>
          <p:nvPr/>
        </p:nvSpPr>
        <p:spPr>
          <a:xfrm>
            <a:off x="457199" y="6272784"/>
            <a:ext cx="950061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</a:rPr>
              <a:t>Question Answering over Curated and Open Web Sources        R. Saha Roy and A. Anand	SIGIR 2020 Tutorial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7B0DA33-85FC-BB47-8D5A-C2054E37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3C79DA2A-28FA-48BA-8FFF-FF85E14EEF84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1061C89-5EE8-4FA9-8054-C97D25C0A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0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02"/>
    </mc:Choice>
    <mc:Fallback xmlns="">
      <p:transition spd="slow" advTm="5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5.3|5.4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18.8|1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30.1|37.5|12.3|7|1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37.6|42.1|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1567</Words>
  <Application>Microsoft Macintosh PowerPoint</Application>
  <PresentationFormat>Widescreen</PresentationFormat>
  <Paragraphs>322</Paragraphs>
  <Slides>23</Slides>
  <Notes>22</Notes>
  <HiddenSlides>0</HiddenSlides>
  <MMClips>23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Calibri Light</vt:lpstr>
      <vt:lpstr>CMU Bright Oblique</vt:lpstr>
      <vt:lpstr>CMU Sans Serif Medium</vt:lpstr>
      <vt:lpstr>Proxima Nova</vt:lpstr>
      <vt:lpstr>Proxima Nova Rg</vt:lpstr>
      <vt:lpstr>Rockwell</vt:lpstr>
      <vt:lpstr>Rockwell Condensed</vt:lpstr>
      <vt:lpstr>Wingdings</vt:lpstr>
      <vt:lpstr>Office Theme</vt:lpstr>
      <vt:lpstr>Wood Type</vt:lpstr>
      <vt:lpstr>Machine comprehension </vt:lpstr>
      <vt:lpstr>PowerPoint Presentation</vt:lpstr>
      <vt:lpstr>PowerPoint Presentation</vt:lpstr>
      <vt:lpstr>The MRC Pipeline</vt:lpstr>
      <vt:lpstr>Token Representation</vt:lpstr>
      <vt:lpstr>Question/Passage Representation</vt:lpstr>
      <vt:lpstr>Question And Passage Interaction</vt:lpstr>
      <vt:lpstr>Answer Generation</vt:lpstr>
      <vt:lpstr>Attention Mechanism</vt:lpstr>
      <vt:lpstr>Attention – Influence Point Of View </vt:lpstr>
      <vt:lpstr>Attention Mechanism – Memory Point Of View</vt:lpstr>
      <vt:lpstr>Attentive Reader</vt:lpstr>
      <vt:lpstr>Attentive Reader</vt:lpstr>
      <vt:lpstr>Input Representation</vt:lpstr>
      <vt:lpstr>Late Interaction </vt:lpstr>
      <vt:lpstr>Other Variants</vt:lpstr>
      <vt:lpstr>Attention Based Architectures</vt:lpstr>
      <vt:lpstr>Contextual Language Models</vt:lpstr>
      <vt:lpstr>BERT</vt:lpstr>
      <vt:lpstr>BERT– Masked Language Model</vt:lpstr>
      <vt:lpstr>Next Sentence Prediction</vt:lpstr>
      <vt:lpstr>BERT Fine Tuning</vt:lpstr>
      <vt:lpstr>BERT Fine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comprehension </dc:title>
  <dc:creator>Avishek Anand</dc:creator>
  <cp:lastModifiedBy>Avishek Anand</cp:lastModifiedBy>
  <cp:revision>1</cp:revision>
  <dcterms:created xsi:type="dcterms:W3CDTF">2020-09-13T07:56:31Z</dcterms:created>
  <dcterms:modified xsi:type="dcterms:W3CDTF">2020-09-13T07:57:23Z</dcterms:modified>
</cp:coreProperties>
</file>